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3"/>
  </p:notesMasterIdLst>
  <p:sldIdLst>
    <p:sldId id="256" r:id="rId2"/>
    <p:sldId id="263" r:id="rId3"/>
    <p:sldId id="264" r:id="rId4"/>
    <p:sldId id="265" r:id="rId5"/>
    <p:sldId id="267" r:id="rId6"/>
    <p:sldId id="268" r:id="rId7"/>
    <p:sldId id="269" r:id="rId8"/>
    <p:sldId id="289" r:id="rId9"/>
    <p:sldId id="286" r:id="rId10"/>
    <p:sldId id="29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C7A5D1-0141-4EB5-97D1-D995E182E791}" v="2" dt="2022-12-11T05:05:06.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66"/>
  </p:normalViewPr>
  <p:slideViewPr>
    <p:cSldViewPr snapToGrid="0">
      <p:cViewPr varScale="1">
        <p:scale>
          <a:sx n="61" d="100"/>
          <a:sy n="61" d="100"/>
        </p:scale>
        <p:origin x="3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545A8-A29D-4D94-AFDA-FF1A8ED79F8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9E835E8-180F-4838-BE91-C9846FF7CD94}">
      <dgm:prSet/>
      <dgm:spPr/>
      <dgm:t>
        <a:bodyPr/>
        <a:lstStyle/>
        <a:p>
          <a:pPr>
            <a:defRPr cap="all"/>
          </a:pPr>
          <a:r>
            <a:rPr lang="en-US"/>
            <a:t>Entity Relationship Data Requirements</a:t>
          </a:r>
        </a:p>
      </dgm:t>
    </dgm:pt>
    <dgm:pt modelId="{01A85D44-F40C-4388-925F-EE3CF3C1F765}" type="parTrans" cxnId="{25C2F5FF-D27F-49D9-B0B9-50CF9863EC22}">
      <dgm:prSet/>
      <dgm:spPr/>
      <dgm:t>
        <a:bodyPr/>
        <a:lstStyle/>
        <a:p>
          <a:endParaRPr lang="en-US"/>
        </a:p>
      </dgm:t>
    </dgm:pt>
    <dgm:pt modelId="{B7FC1308-106E-4D0E-93FD-EADCA85D8C80}" type="sibTrans" cxnId="{25C2F5FF-D27F-49D9-B0B9-50CF9863EC22}">
      <dgm:prSet/>
      <dgm:spPr/>
      <dgm:t>
        <a:bodyPr/>
        <a:lstStyle/>
        <a:p>
          <a:endParaRPr lang="en-US"/>
        </a:p>
      </dgm:t>
    </dgm:pt>
    <dgm:pt modelId="{9AFEBDA8-F417-4014-A994-0BD0071972C9}">
      <dgm:prSet/>
      <dgm:spPr/>
      <dgm:t>
        <a:bodyPr/>
        <a:lstStyle/>
        <a:p>
          <a:pPr>
            <a:defRPr cap="all"/>
          </a:pPr>
          <a:r>
            <a:rPr lang="en-US"/>
            <a:t>Conceptual Data Model</a:t>
          </a:r>
        </a:p>
      </dgm:t>
    </dgm:pt>
    <dgm:pt modelId="{DD39E41A-8C85-4892-87DB-DAEA88F69649}" type="parTrans" cxnId="{3B69F6C4-1DC4-4402-A168-5DC9D6BD45D2}">
      <dgm:prSet/>
      <dgm:spPr/>
      <dgm:t>
        <a:bodyPr/>
        <a:lstStyle/>
        <a:p>
          <a:endParaRPr lang="en-US"/>
        </a:p>
      </dgm:t>
    </dgm:pt>
    <dgm:pt modelId="{9B7A75AC-4EB5-47F4-AFBF-AB00562CF2A5}" type="sibTrans" cxnId="{3B69F6C4-1DC4-4402-A168-5DC9D6BD45D2}">
      <dgm:prSet/>
      <dgm:spPr/>
      <dgm:t>
        <a:bodyPr/>
        <a:lstStyle/>
        <a:p>
          <a:endParaRPr lang="en-US"/>
        </a:p>
      </dgm:t>
    </dgm:pt>
    <dgm:pt modelId="{D4CA2E8B-2F75-49F4-A2CB-32AF04A5E03E}">
      <dgm:prSet/>
      <dgm:spPr/>
      <dgm:t>
        <a:bodyPr/>
        <a:lstStyle/>
        <a:p>
          <a:pPr>
            <a:defRPr cap="all"/>
          </a:pPr>
          <a:r>
            <a:rPr lang="en-US" kern="1200">
              <a:latin typeface="Calibri" panose="020F0502020204030204"/>
              <a:ea typeface="+mn-ea"/>
              <a:cs typeface="+mn-cs"/>
            </a:rPr>
            <a:t>Logical</a:t>
          </a:r>
          <a:r>
            <a:rPr lang="en-US" kern="1200"/>
            <a:t> </a:t>
          </a:r>
          <a:r>
            <a:rPr lang="en-US" kern="1200">
              <a:latin typeface="Calibri" panose="020F0502020204030204"/>
              <a:ea typeface="+mn-ea"/>
              <a:cs typeface="+mn-cs"/>
            </a:rPr>
            <a:t>Data Model</a:t>
          </a:r>
        </a:p>
      </dgm:t>
    </dgm:pt>
    <dgm:pt modelId="{10D46C4A-9A02-48D3-B8AB-2494E3D149C3}" type="parTrans" cxnId="{CE2ADE33-D8CA-414E-AC57-1791875B0448}">
      <dgm:prSet/>
      <dgm:spPr/>
      <dgm:t>
        <a:bodyPr/>
        <a:lstStyle/>
        <a:p>
          <a:endParaRPr lang="en-US"/>
        </a:p>
      </dgm:t>
    </dgm:pt>
    <dgm:pt modelId="{9C2D8C02-2817-4C18-ABDA-0B8C4D6CC19A}" type="sibTrans" cxnId="{CE2ADE33-D8CA-414E-AC57-1791875B0448}">
      <dgm:prSet/>
      <dgm:spPr/>
      <dgm:t>
        <a:bodyPr/>
        <a:lstStyle/>
        <a:p>
          <a:endParaRPr lang="en-US"/>
        </a:p>
      </dgm:t>
    </dgm:pt>
    <dgm:pt modelId="{976BB0A7-43E4-4CEC-A274-1B0163BC6287}">
      <dgm:prSet/>
      <dgm:spPr/>
      <dgm:t>
        <a:bodyPr/>
        <a:lstStyle/>
        <a:p>
          <a:pPr>
            <a:defRPr cap="all"/>
          </a:pPr>
          <a:r>
            <a:rPr lang="en-US" kern="1200">
              <a:latin typeface="Calibri" panose="020F0502020204030204"/>
              <a:ea typeface="+mn-ea"/>
              <a:cs typeface="+mn-cs"/>
            </a:rPr>
            <a:t>SQL/Up/Down Script to create/drop tables, keys constraints*</a:t>
          </a:r>
        </a:p>
      </dgm:t>
    </dgm:pt>
    <dgm:pt modelId="{1C5FF6E2-8C3A-4AE3-837B-1590E16519A8}" type="parTrans" cxnId="{15146F32-D074-4DC3-9627-A0A81FF1165E}">
      <dgm:prSet/>
      <dgm:spPr/>
      <dgm:t>
        <a:bodyPr/>
        <a:lstStyle/>
        <a:p>
          <a:endParaRPr lang="en-US"/>
        </a:p>
      </dgm:t>
    </dgm:pt>
    <dgm:pt modelId="{7E89063D-6F3D-4F24-9322-6FF500A6621E}" type="sibTrans" cxnId="{15146F32-D074-4DC3-9627-A0A81FF1165E}">
      <dgm:prSet/>
      <dgm:spPr/>
      <dgm:t>
        <a:bodyPr/>
        <a:lstStyle/>
        <a:p>
          <a:endParaRPr lang="en-US"/>
        </a:p>
      </dgm:t>
    </dgm:pt>
    <dgm:pt modelId="{6159339C-79DA-496B-8D46-BE21C39572F5}">
      <dgm:prSet/>
      <dgm:spPr/>
      <dgm:t>
        <a:bodyPr/>
        <a:lstStyle/>
        <a:p>
          <a:pPr>
            <a:defRPr cap="all"/>
          </a:pPr>
          <a:r>
            <a:rPr lang="en-US" kern="1200">
              <a:latin typeface="Calibri" panose="020F0502020204030204"/>
              <a:ea typeface="+mn-ea"/>
              <a:cs typeface="+mn-cs"/>
            </a:rPr>
            <a:t>Insights derived from the DB</a:t>
          </a:r>
        </a:p>
      </dgm:t>
    </dgm:pt>
    <dgm:pt modelId="{C89DECC3-6133-4D2A-AE11-AAD2D6CADDF8}" type="parTrans" cxnId="{3BFA1B21-05AE-4F0E-ADD3-5537DB2DF668}">
      <dgm:prSet/>
      <dgm:spPr/>
      <dgm:t>
        <a:bodyPr/>
        <a:lstStyle/>
        <a:p>
          <a:endParaRPr lang="en-US"/>
        </a:p>
      </dgm:t>
    </dgm:pt>
    <dgm:pt modelId="{947BA772-14A4-44D7-84D7-038614D0C932}" type="sibTrans" cxnId="{3BFA1B21-05AE-4F0E-ADD3-5537DB2DF668}">
      <dgm:prSet/>
      <dgm:spPr/>
      <dgm:t>
        <a:bodyPr/>
        <a:lstStyle/>
        <a:p>
          <a:endParaRPr lang="en-US"/>
        </a:p>
      </dgm:t>
    </dgm:pt>
    <dgm:pt modelId="{70A00B28-5AB7-4A40-88A6-BB93DF50AB9B}">
      <dgm:prSet/>
      <dgm:spPr/>
      <dgm:t>
        <a:bodyPr/>
        <a:lstStyle/>
        <a:p>
          <a:pPr>
            <a:defRPr cap="all"/>
          </a:pPr>
          <a:r>
            <a:rPr lang="en-US" kern="1200">
              <a:latin typeface="Calibri" panose="020F0502020204030204"/>
              <a:ea typeface="+mn-ea"/>
              <a:cs typeface="+mn-cs"/>
            </a:rPr>
            <a:t>Power app – user interface </a:t>
          </a:r>
        </a:p>
      </dgm:t>
    </dgm:pt>
    <dgm:pt modelId="{FEBF99B7-A271-4E79-84F8-316E67BC4451}" type="parTrans" cxnId="{E0EAF146-5BC4-4C68-BBB1-DCC458C5C5AD}">
      <dgm:prSet/>
      <dgm:spPr/>
      <dgm:t>
        <a:bodyPr/>
        <a:lstStyle/>
        <a:p>
          <a:endParaRPr lang="en-US"/>
        </a:p>
      </dgm:t>
    </dgm:pt>
    <dgm:pt modelId="{317C8E5B-843B-43D4-A95B-33897F374BE0}" type="sibTrans" cxnId="{E0EAF146-5BC4-4C68-BBB1-DCC458C5C5AD}">
      <dgm:prSet/>
      <dgm:spPr/>
      <dgm:t>
        <a:bodyPr/>
        <a:lstStyle/>
        <a:p>
          <a:endParaRPr lang="en-US"/>
        </a:p>
      </dgm:t>
    </dgm:pt>
    <dgm:pt modelId="{449EB80B-AB96-4160-A365-13E183FB37CB}" type="pres">
      <dgm:prSet presAssocID="{6F0545A8-A29D-4D94-AFDA-FF1A8ED79F8E}" presName="vert0" presStyleCnt="0">
        <dgm:presLayoutVars>
          <dgm:dir/>
          <dgm:animOne val="branch"/>
          <dgm:animLvl val="lvl"/>
        </dgm:presLayoutVars>
      </dgm:prSet>
      <dgm:spPr/>
    </dgm:pt>
    <dgm:pt modelId="{41E0C09E-51BF-4FDC-9E65-7EE1C8CD732A}" type="pres">
      <dgm:prSet presAssocID="{E9E835E8-180F-4838-BE91-C9846FF7CD94}" presName="thickLine" presStyleLbl="alignNode1" presStyleIdx="0" presStyleCnt="6"/>
      <dgm:spPr/>
    </dgm:pt>
    <dgm:pt modelId="{616CAF43-AEDA-4DD1-B9B5-738BB06799A1}" type="pres">
      <dgm:prSet presAssocID="{E9E835E8-180F-4838-BE91-C9846FF7CD94}" presName="horz1" presStyleCnt="0"/>
      <dgm:spPr/>
    </dgm:pt>
    <dgm:pt modelId="{D90D7D28-6A22-4D4A-AC85-A815CA53C630}" type="pres">
      <dgm:prSet presAssocID="{E9E835E8-180F-4838-BE91-C9846FF7CD94}" presName="tx1" presStyleLbl="revTx" presStyleIdx="0" presStyleCnt="6"/>
      <dgm:spPr/>
    </dgm:pt>
    <dgm:pt modelId="{F71F83B6-A875-4201-AE95-6C23D8A8B522}" type="pres">
      <dgm:prSet presAssocID="{E9E835E8-180F-4838-BE91-C9846FF7CD94}" presName="vert1" presStyleCnt="0"/>
      <dgm:spPr/>
    </dgm:pt>
    <dgm:pt modelId="{67E5011B-0E03-45C9-B505-D316A3A1D7B7}" type="pres">
      <dgm:prSet presAssocID="{9AFEBDA8-F417-4014-A994-0BD0071972C9}" presName="thickLine" presStyleLbl="alignNode1" presStyleIdx="1" presStyleCnt="6"/>
      <dgm:spPr/>
    </dgm:pt>
    <dgm:pt modelId="{818DED0A-3C14-48C7-AA52-6915A63988A1}" type="pres">
      <dgm:prSet presAssocID="{9AFEBDA8-F417-4014-A994-0BD0071972C9}" presName="horz1" presStyleCnt="0"/>
      <dgm:spPr/>
    </dgm:pt>
    <dgm:pt modelId="{4DDFA58F-29EB-4CC7-BC21-6D69B084958E}" type="pres">
      <dgm:prSet presAssocID="{9AFEBDA8-F417-4014-A994-0BD0071972C9}" presName="tx1" presStyleLbl="revTx" presStyleIdx="1" presStyleCnt="6"/>
      <dgm:spPr/>
    </dgm:pt>
    <dgm:pt modelId="{38A2CB6D-AB4A-4B60-840D-728080527FE8}" type="pres">
      <dgm:prSet presAssocID="{9AFEBDA8-F417-4014-A994-0BD0071972C9}" presName="vert1" presStyleCnt="0"/>
      <dgm:spPr/>
    </dgm:pt>
    <dgm:pt modelId="{5E2CDE35-C3E9-4090-B168-03270A50B36A}" type="pres">
      <dgm:prSet presAssocID="{D4CA2E8B-2F75-49F4-A2CB-32AF04A5E03E}" presName="thickLine" presStyleLbl="alignNode1" presStyleIdx="2" presStyleCnt="6"/>
      <dgm:spPr/>
    </dgm:pt>
    <dgm:pt modelId="{7FB4BAEC-0D64-44F8-B7DB-D708A906B019}" type="pres">
      <dgm:prSet presAssocID="{D4CA2E8B-2F75-49F4-A2CB-32AF04A5E03E}" presName="horz1" presStyleCnt="0"/>
      <dgm:spPr/>
    </dgm:pt>
    <dgm:pt modelId="{FE0F5CC1-C8BE-4B7A-A119-2BA9B0B8C292}" type="pres">
      <dgm:prSet presAssocID="{D4CA2E8B-2F75-49F4-A2CB-32AF04A5E03E}" presName="tx1" presStyleLbl="revTx" presStyleIdx="2" presStyleCnt="6"/>
      <dgm:spPr/>
    </dgm:pt>
    <dgm:pt modelId="{7F5E0975-1B87-4DB2-9BC9-E9F820D62883}" type="pres">
      <dgm:prSet presAssocID="{D4CA2E8B-2F75-49F4-A2CB-32AF04A5E03E}" presName="vert1" presStyleCnt="0"/>
      <dgm:spPr/>
    </dgm:pt>
    <dgm:pt modelId="{4ACA3868-2B11-4DF1-8137-7CB01732605B}" type="pres">
      <dgm:prSet presAssocID="{976BB0A7-43E4-4CEC-A274-1B0163BC6287}" presName="thickLine" presStyleLbl="alignNode1" presStyleIdx="3" presStyleCnt="6"/>
      <dgm:spPr/>
    </dgm:pt>
    <dgm:pt modelId="{BC2D4BEB-E76E-477C-87EB-351B368BC07C}" type="pres">
      <dgm:prSet presAssocID="{976BB0A7-43E4-4CEC-A274-1B0163BC6287}" presName="horz1" presStyleCnt="0"/>
      <dgm:spPr/>
    </dgm:pt>
    <dgm:pt modelId="{EBD9962A-995F-4B36-AA86-3893505555E6}" type="pres">
      <dgm:prSet presAssocID="{976BB0A7-43E4-4CEC-A274-1B0163BC6287}" presName="tx1" presStyleLbl="revTx" presStyleIdx="3" presStyleCnt="6"/>
      <dgm:spPr/>
    </dgm:pt>
    <dgm:pt modelId="{B8D0355C-11CC-4EF8-8D4F-6E900F4680B2}" type="pres">
      <dgm:prSet presAssocID="{976BB0A7-43E4-4CEC-A274-1B0163BC6287}" presName="vert1" presStyleCnt="0"/>
      <dgm:spPr/>
    </dgm:pt>
    <dgm:pt modelId="{13B06B06-07DA-4F4F-AE09-B787B0BC8EE8}" type="pres">
      <dgm:prSet presAssocID="{6159339C-79DA-496B-8D46-BE21C39572F5}" presName="thickLine" presStyleLbl="alignNode1" presStyleIdx="4" presStyleCnt="6"/>
      <dgm:spPr/>
    </dgm:pt>
    <dgm:pt modelId="{D65BA015-11B2-4EF1-A694-3FAC4BD64F72}" type="pres">
      <dgm:prSet presAssocID="{6159339C-79DA-496B-8D46-BE21C39572F5}" presName="horz1" presStyleCnt="0"/>
      <dgm:spPr/>
    </dgm:pt>
    <dgm:pt modelId="{77203341-C555-4360-82A8-FE6A34ABFB36}" type="pres">
      <dgm:prSet presAssocID="{6159339C-79DA-496B-8D46-BE21C39572F5}" presName="tx1" presStyleLbl="revTx" presStyleIdx="4" presStyleCnt="6"/>
      <dgm:spPr/>
    </dgm:pt>
    <dgm:pt modelId="{572459BE-E19A-4781-BCDB-1058F44FDD78}" type="pres">
      <dgm:prSet presAssocID="{6159339C-79DA-496B-8D46-BE21C39572F5}" presName="vert1" presStyleCnt="0"/>
      <dgm:spPr/>
    </dgm:pt>
    <dgm:pt modelId="{5F57E46A-9C03-475C-B198-3A8B19F7D5F1}" type="pres">
      <dgm:prSet presAssocID="{70A00B28-5AB7-4A40-88A6-BB93DF50AB9B}" presName="thickLine" presStyleLbl="alignNode1" presStyleIdx="5" presStyleCnt="6"/>
      <dgm:spPr/>
    </dgm:pt>
    <dgm:pt modelId="{36BF882B-E3B6-4842-86E5-F06117D131E8}" type="pres">
      <dgm:prSet presAssocID="{70A00B28-5AB7-4A40-88A6-BB93DF50AB9B}" presName="horz1" presStyleCnt="0"/>
      <dgm:spPr/>
    </dgm:pt>
    <dgm:pt modelId="{AFEA3D05-E891-4E95-904F-F96DC2025578}" type="pres">
      <dgm:prSet presAssocID="{70A00B28-5AB7-4A40-88A6-BB93DF50AB9B}" presName="tx1" presStyleLbl="revTx" presStyleIdx="5" presStyleCnt="6"/>
      <dgm:spPr/>
    </dgm:pt>
    <dgm:pt modelId="{AE6C21D9-19BF-4D51-A54A-4274E0120618}" type="pres">
      <dgm:prSet presAssocID="{70A00B28-5AB7-4A40-88A6-BB93DF50AB9B}" presName="vert1" presStyleCnt="0"/>
      <dgm:spPr/>
    </dgm:pt>
  </dgm:ptLst>
  <dgm:cxnLst>
    <dgm:cxn modelId="{3BFA1B21-05AE-4F0E-ADD3-5537DB2DF668}" srcId="{6F0545A8-A29D-4D94-AFDA-FF1A8ED79F8E}" destId="{6159339C-79DA-496B-8D46-BE21C39572F5}" srcOrd="4" destOrd="0" parTransId="{C89DECC3-6133-4D2A-AE11-AAD2D6CADDF8}" sibTransId="{947BA772-14A4-44D7-84D7-038614D0C932}"/>
    <dgm:cxn modelId="{15146F32-D074-4DC3-9627-A0A81FF1165E}" srcId="{6F0545A8-A29D-4D94-AFDA-FF1A8ED79F8E}" destId="{976BB0A7-43E4-4CEC-A274-1B0163BC6287}" srcOrd="3" destOrd="0" parTransId="{1C5FF6E2-8C3A-4AE3-837B-1590E16519A8}" sibTransId="{7E89063D-6F3D-4F24-9322-6FF500A6621E}"/>
    <dgm:cxn modelId="{09E35733-14AB-45C5-B5AA-5D8EC5BC7335}" type="presOf" srcId="{9AFEBDA8-F417-4014-A994-0BD0071972C9}" destId="{4DDFA58F-29EB-4CC7-BC21-6D69B084958E}" srcOrd="0" destOrd="0" presId="urn:microsoft.com/office/officeart/2008/layout/LinedList"/>
    <dgm:cxn modelId="{CE2ADE33-D8CA-414E-AC57-1791875B0448}" srcId="{6F0545A8-A29D-4D94-AFDA-FF1A8ED79F8E}" destId="{D4CA2E8B-2F75-49F4-A2CB-32AF04A5E03E}" srcOrd="2" destOrd="0" parTransId="{10D46C4A-9A02-48D3-B8AB-2494E3D149C3}" sibTransId="{9C2D8C02-2817-4C18-ABDA-0B8C4D6CC19A}"/>
    <dgm:cxn modelId="{F0427A39-4FAD-4C95-96F4-1B7DA9B9EA21}" type="presOf" srcId="{976BB0A7-43E4-4CEC-A274-1B0163BC6287}" destId="{EBD9962A-995F-4B36-AA86-3893505555E6}" srcOrd="0" destOrd="0" presId="urn:microsoft.com/office/officeart/2008/layout/LinedList"/>
    <dgm:cxn modelId="{842B0444-105C-4787-9B31-BB23A44591B6}" type="presOf" srcId="{70A00B28-5AB7-4A40-88A6-BB93DF50AB9B}" destId="{AFEA3D05-E891-4E95-904F-F96DC2025578}" srcOrd="0" destOrd="0" presId="urn:microsoft.com/office/officeart/2008/layout/LinedList"/>
    <dgm:cxn modelId="{E0EAF146-5BC4-4C68-BBB1-DCC458C5C5AD}" srcId="{6F0545A8-A29D-4D94-AFDA-FF1A8ED79F8E}" destId="{70A00B28-5AB7-4A40-88A6-BB93DF50AB9B}" srcOrd="5" destOrd="0" parTransId="{FEBF99B7-A271-4E79-84F8-316E67BC4451}" sibTransId="{317C8E5B-843B-43D4-A95B-33897F374BE0}"/>
    <dgm:cxn modelId="{9C043C96-13FE-4241-9294-F50547370E3C}" type="presOf" srcId="{D4CA2E8B-2F75-49F4-A2CB-32AF04A5E03E}" destId="{FE0F5CC1-C8BE-4B7A-A119-2BA9B0B8C292}" srcOrd="0" destOrd="0" presId="urn:microsoft.com/office/officeart/2008/layout/LinedList"/>
    <dgm:cxn modelId="{11DEC99F-94A1-4A2E-AFD9-3F2F9B7811D2}" type="presOf" srcId="{6F0545A8-A29D-4D94-AFDA-FF1A8ED79F8E}" destId="{449EB80B-AB96-4160-A365-13E183FB37CB}" srcOrd="0" destOrd="0" presId="urn:microsoft.com/office/officeart/2008/layout/LinedList"/>
    <dgm:cxn modelId="{3B69F6C4-1DC4-4402-A168-5DC9D6BD45D2}" srcId="{6F0545A8-A29D-4D94-AFDA-FF1A8ED79F8E}" destId="{9AFEBDA8-F417-4014-A994-0BD0071972C9}" srcOrd="1" destOrd="0" parTransId="{DD39E41A-8C85-4892-87DB-DAEA88F69649}" sibTransId="{9B7A75AC-4EB5-47F4-AFBF-AB00562CF2A5}"/>
    <dgm:cxn modelId="{F15A63C6-C678-4E00-A56D-6B8591ECAF9A}" type="presOf" srcId="{6159339C-79DA-496B-8D46-BE21C39572F5}" destId="{77203341-C555-4360-82A8-FE6A34ABFB36}" srcOrd="0" destOrd="0" presId="urn:microsoft.com/office/officeart/2008/layout/LinedList"/>
    <dgm:cxn modelId="{0EC26DD5-8745-48D5-8DD9-5A7931CB1868}" type="presOf" srcId="{E9E835E8-180F-4838-BE91-C9846FF7CD94}" destId="{D90D7D28-6A22-4D4A-AC85-A815CA53C630}" srcOrd="0" destOrd="0" presId="urn:microsoft.com/office/officeart/2008/layout/LinedList"/>
    <dgm:cxn modelId="{25C2F5FF-D27F-49D9-B0B9-50CF9863EC22}" srcId="{6F0545A8-A29D-4D94-AFDA-FF1A8ED79F8E}" destId="{E9E835E8-180F-4838-BE91-C9846FF7CD94}" srcOrd="0" destOrd="0" parTransId="{01A85D44-F40C-4388-925F-EE3CF3C1F765}" sibTransId="{B7FC1308-106E-4D0E-93FD-EADCA85D8C80}"/>
    <dgm:cxn modelId="{592A0108-BB39-459D-9995-DFE3A395014C}" type="presParOf" srcId="{449EB80B-AB96-4160-A365-13E183FB37CB}" destId="{41E0C09E-51BF-4FDC-9E65-7EE1C8CD732A}" srcOrd="0" destOrd="0" presId="urn:microsoft.com/office/officeart/2008/layout/LinedList"/>
    <dgm:cxn modelId="{E2E0F602-4340-4A9A-AD7E-654CD36C989A}" type="presParOf" srcId="{449EB80B-AB96-4160-A365-13E183FB37CB}" destId="{616CAF43-AEDA-4DD1-B9B5-738BB06799A1}" srcOrd="1" destOrd="0" presId="urn:microsoft.com/office/officeart/2008/layout/LinedList"/>
    <dgm:cxn modelId="{2E3D4496-5767-4B08-84EF-410CB1CBD2CD}" type="presParOf" srcId="{616CAF43-AEDA-4DD1-B9B5-738BB06799A1}" destId="{D90D7D28-6A22-4D4A-AC85-A815CA53C630}" srcOrd="0" destOrd="0" presId="urn:microsoft.com/office/officeart/2008/layout/LinedList"/>
    <dgm:cxn modelId="{3ACB9753-73AF-4D6F-898B-70D24AB531A7}" type="presParOf" srcId="{616CAF43-AEDA-4DD1-B9B5-738BB06799A1}" destId="{F71F83B6-A875-4201-AE95-6C23D8A8B522}" srcOrd="1" destOrd="0" presId="urn:microsoft.com/office/officeart/2008/layout/LinedList"/>
    <dgm:cxn modelId="{7716BC65-4A68-473D-B999-71321917C142}" type="presParOf" srcId="{449EB80B-AB96-4160-A365-13E183FB37CB}" destId="{67E5011B-0E03-45C9-B505-D316A3A1D7B7}" srcOrd="2" destOrd="0" presId="urn:microsoft.com/office/officeart/2008/layout/LinedList"/>
    <dgm:cxn modelId="{FF83DAA3-E4AA-4398-AA79-1E598BA6FCE6}" type="presParOf" srcId="{449EB80B-AB96-4160-A365-13E183FB37CB}" destId="{818DED0A-3C14-48C7-AA52-6915A63988A1}" srcOrd="3" destOrd="0" presId="urn:microsoft.com/office/officeart/2008/layout/LinedList"/>
    <dgm:cxn modelId="{897F7208-8FFE-4958-8E0B-DC778E6FC865}" type="presParOf" srcId="{818DED0A-3C14-48C7-AA52-6915A63988A1}" destId="{4DDFA58F-29EB-4CC7-BC21-6D69B084958E}" srcOrd="0" destOrd="0" presId="urn:microsoft.com/office/officeart/2008/layout/LinedList"/>
    <dgm:cxn modelId="{E2CD360D-BEAF-4778-9074-7C0ED5F9E9B6}" type="presParOf" srcId="{818DED0A-3C14-48C7-AA52-6915A63988A1}" destId="{38A2CB6D-AB4A-4B60-840D-728080527FE8}" srcOrd="1" destOrd="0" presId="urn:microsoft.com/office/officeart/2008/layout/LinedList"/>
    <dgm:cxn modelId="{E2483E0B-A262-45E9-8FE2-F6675824B3D2}" type="presParOf" srcId="{449EB80B-AB96-4160-A365-13E183FB37CB}" destId="{5E2CDE35-C3E9-4090-B168-03270A50B36A}" srcOrd="4" destOrd="0" presId="urn:microsoft.com/office/officeart/2008/layout/LinedList"/>
    <dgm:cxn modelId="{BA2BF2EA-A5B3-41CD-99A5-CC65B7C1B2FB}" type="presParOf" srcId="{449EB80B-AB96-4160-A365-13E183FB37CB}" destId="{7FB4BAEC-0D64-44F8-B7DB-D708A906B019}" srcOrd="5" destOrd="0" presId="urn:microsoft.com/office/officeart/2008/layout/LinedList"/>
    <dgm:cxn modelId="{F50731A8-1291-4A3C-B11C-329E50307B7E}" type="presParOf" srcId="{7FB4BAEC-0D64-44F8-B7DB-D708A906B019}" destId="{FE0F5CC1-C8BE-4B7A-A119-2BA9B0B8C292}" srcOrd="0" destOrd="0" presId="urn:microsoft.com/office/officeart/2008/layout/LinedList"/>
    <dgm:cxn modelId="{495AD240-5DEE-44ED-8EF5-AA40CD0833B1}" type="presParOf" srcId="{7FB4BAEC-0D64-44F8-B7DB-D708A906B019}" destId="{7F5E0975-1B87-4DB2-9BC9-E9F820D62883}" srcOrd="1" destOrd="0" presId="urn:microsoft.com/office/officeart/2008/layout/LinedList"/>
    <dgm:cxn modelId="{1D92A8D5-8316-442E-9836-CA44F39B8630}" type="presParOf" srcId="{449EB80B-AB96-4160-A365-13E183FB37CB}" destId="{4ACA3868-2B11-4DF1-8137-7CB01732605B}" srcOrd="6" destOrd="0" presId="urn:microsoft.com/office/officeart/2008/layout/LinedList"/>
    <dgm:cxn modelId="{E3E5F85A-51E7-4188-8A15-F75A7EA33C44}" type="presParOf" srcId="{449EB80B-AB96-4160-A365-13E183FB37CB}" destId="{BC2D4BEB-E76E-477C-87EB-351B368BC07C}" srcOrd="7" destOrd="0" presId="urn:microsoft.com/office/officeart/2008/layout/LinedList"/>
    <dgm:cxn modelId="{BD9AC27E-B76B-4894-AE2E-437FA91F4F4D}" type="presParOf" srcId="{BC2D4BEB-E76E-477C-87EB-351B368BC07C}" destId="{EBD9962A-995F-4B36-AA86-3893505555E6}" srcOrd="0" destOrd="0" presId="urn:microsoft.com/office/officeart/2008/layout/LinedList"/>
    <dgm:cxn modelId="{2A7C6C0F-BCBB-41B1-95B9-71B8E2EDC6E0}" type="presParOf" srcId="{BC2D4BEB-E76E-477C-87EB-351B368BC07C}" destId="{B8D0355C-11CC-4EF8-8D4F-6E900F4680B2}" srcOrd="1" destOrd="0" presId="urn:microsoft.com/office/officeart/2008/layout/LinedList"/>
    <dgm:cxn modelId="{CEDDC7AA-A288-4892-AA38-C9CCE9F063AB}" type="presParOf" srcId="{449EB80B-AB96-4160-A365-13E183FB37CB}" destId="{13B06B06-07DA-4F4F-AE09-B787B0BC8EE8}" srcOrd="8" destOrd="0" presId="urn:microsoft.com/office/officeart/2008/layout/LinedList"/>
    <dgm:cxn modelId="{AD0040FD-B17C-478B-BD09-242C7460F1A7}" type="presParOf" srcId="{449EB80B-AB96-4160-A365-13E183FB37CB}" destId="{D65BA015-11B2-4EF1-A694-3FAC4BD64F72}" srcOrd="9" destOrd="0" presId="urn:microsoft.com/office/officeart/2008/layout/LinedList"/>
    <dgm:cxn modelId="{5F184BDA-7375-47C4-AE6E-666418357AF2}" type="presParOf" srcId="{D65BA015-11B2-4EF1-A694-3FAC4BD64F72}" destId="{77203341-C555-4360-82A8-FE6A34ABFB36}" srcOrd="0" destOrd="0" presId="urn:microsoft.com/office/officeart/2008/layout/LinedList"/>
    <dgm:cxn modelId="{50E0BB8A-E6B3-4D67-A312-76DDE9B56C54}" type="presParOf" srcId="{D65BA015-11B2-4EF1-A694-3FAC4BD64F72}" destId="{572459BE-E19A-4781-BCDB-1058F44FDD78}" srcOrd="1" destOrd="0" presId="urn:microsoft.com/office/officeart/2008/layout/LinedList"/>
    <dgm:cxn modelId="{2A488237-7224-42F7-BC8C-247D32BA3C3B}" type="presParOf" srcId="{449EB80B-AB96-4160-A365-13E183FB37CB}" destId="{5F57E46A-9C03-475C-B198-3A8B19F7D5F1}" srcOrd="10" destOrd="0" presId="urn:microsoft.com/office/officeart/2008/layout/LinedList"/>
    <dgm:cxn modelId="{8185BE69-7167-491F-847E-CE40CA65F845}" type="presParOf" srcId="{449EB80B-AB96-4160-A365-13E183FB37CB}" destId="{36BF882B-E3B6-4842-86E5-F06117D131E8}" srcOrd="11" destOrd="0" presId="urn:microsoft.com/office/officeart/2008/layout/LinedList"/>
    <dgm:cxn modelId="{3692E60A-FDE1-4C80-B654-7F9888B3DB19}" type="presParOf" srcId="{36BF882B-E3B6-4842-86E5-F06117D131E8}" destId="{AFEA3D05-E891-4E95-904F-F96DC2025578}" srcOrd="0" destOrd="0" presId="urn:microsoft.com/office/officeart/2008/layout/LinedList"/>
    <dgm:cxn modelId="{20F4A7BC-6A22-4B9A-93FB-D3A031376B64}" type="presParOf" srcId="{36BF882B-E3B6-4842-86E5-F06117D131E8}" destId="{AE6C21D9-19BF-4D51-A54A-4274E012061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1A35D1-9897-4AB8-AC4D-9CC5F3E7AEE7}" type="doc">
      <dgm:prSet loTypeId="urn:microsoft.com/office/officeart/2018/5/layout/IconCircle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B89C936A-2BFE-44AE-984B-628DA4BB90C8}">
      <dgm:prSet/>
      <dgm:spPr/>
      <dgm:t>
        <a:bodyPr/>
        <a:lstStyle/>
        <a:p>
          <a:pPr>
            <a:lnSpc>
              <a:spcPct val="100000"/>
            </a:lnSpc>
            <a:defRPr cap="all"/>
          </a:pPr>
          <a:r>
            <a:rPr lang="en-US" dirty="0"/>
            <a:t>View tabular data</a:t>
          </a:r>
        </a:p>
      </dgm:t>
    </dgm:pt>
    <dgm:pt modelId="{6B0FAC20-7127-4698-A5EE-39B90C85BC75}" type="parTrans" cxnId="{B7740394-3DA7-4763-BAFB-5F0DF9A53BFF}">
      <dgm:prSet/>
      <dgm:spPr/>
      <dgm:t>
        <a:bodyPr/>
        <a:lstStyle/>
        <a:p>
          <a:endParaRPr lang="en-US"/>
        </a:p>
      </dgm:t>
    </dgm:pt>
    <dgm:pt modelId="{1E5E872F-1E99-47BF-A1CB-961CC1F2839B}" type="sibTrans" cxnId="{B7740394-3DA7-4763-BAFB-5F0DF9A53BFF}">
      <dgm:prSet/>
      <dgm:spPr/>
      <dgm:t>
        <a:bodyPr/>
        <a:lstStyle/>
        <a:p>
          <a:endParaRPr lang="en-US"/>
        </a:p>
      </dgm:t>
    </dgm:pt>
    <dgm:pt modelId="{5DFBE84C-0FBD-42BC-9EB0-4712645EBF93}">
      <dgm:prSet/>
      <dgm:spPr/>
      <dgm:t>
        <a:bodyPr/>
        <a:lstStyle/>
        <a:p>
          <a:pPr>
            <a:lnSpc>
              <a:spcPct val="100000"/>
            </a:lnSpc>
            <a:defRPr cap="all"/>
          </a:pPr>
          <a:r>
            <a:rPr lang="en-US" dirty="0"/>
            <a:t>User FRIENDLY </a:t>
          </a:r>
        </a:p>
        <a:p>
          <a:pPr>
            <a:lnSpc>
              <a:spcPct val="100000"/>
            </a:lnSpc>
            <a:defRPr cap="all"/>
          </a:pPr>
          <a:r>
            <a:rPr lang="en-US" dirty="0"/>
            <a:t>UI</a:t>
          </a:r>
        </a:p>
      </dgm:t>
    </dgm:pt>
    <dgm:pt modelId="{CE1C4CEE-8F30-4BBD-9C9A-F5CEB4A488DB}" type="parTrans" cxnId="{65DB661E-AB70-433D-A8CD-72BBADC98FE3}">
      <dgm:prSet/>
      <dgm:spPr/>
      <dgm:t>
        <a:bodyPr/>
        <a:lstStyle/>
        <a:p>
          <a:endParaRPr lang="en-US"/>
        </a:p>
      </dgm:t>
    </dgm:pt>
    <dgm:pt modelId="{71DB8AE1-A347-47CF-8AE1-7970D9A2CC03}" type="sibTrans" cxnId="{65DB661E-AB70-433D-A8CD-72BBADC98FE3}">
      <dgm:prSet/>
      <dgm:spPr/>
      <dgm:t>
        <a:bodyPr/>
        <a:lstStyle/>
        <a:p>
          <a:endParaRPr lang="en-US"/>
        </a:p>
      </dgm:t>
    </dgm:pt>
    <dgm:pt modelId="{6B6C17B6-3E7C-4D9C-9093-E6164BBFC417}">
      <dgm:prSet/>
      <dgm:spPr/>
      <dgm:t>
        <a:bodyPr/>
        <a:lstStyle/>
        <a:p>
          <a:pPr>
            <a:lnSpc>
              <a:spcPct val="100000"/>
            </a:lnSpc>
            <a:defRPr cap="all"/>
          </a:pPr>
          <a:r>
            <a:rPr lang="en-US" dirty="0"/>
            <a:t>Search for a record</a:t>
          </a:r>
        </a:p>
      </dgm:t>
    </dgm:pt>
    <dgm:pt modelId="{96094657-5D86-475C-8BF4-1D585CDE5F9D}" type="parTrans" cxnId="{9A08ED9D-234F-4C45-9B1C-E654DC68709F}">
      <dgm:prSet/>
      <dgm:spPr/>
      <dgm:t>
        <a:bodyPr/>
        <a:lstStyle/>
        <a:p>
          <a:endParaRPr lang="en-US"/>
        </a:p>
      </dgm:t>
    </dgm:pt>
    <dgm:pt modelId="{AADE9F9B-FC0F-4FA5-B1C9-B17DCBF896D0}" type="sibTrans" cxnId="{9A08ED9D-234F-4C45-9B1C-E654DC68709F}">
      <dgm:prSet/>
      <dgm:spPr/>
      <dgm:t>
        <a:bodyPr/>
        <a:lstStyle/>
        <a:p>
          <a:endParaRPr lang="en-US"/>
        </a:p>
      </dgm:t>
    </dgm:pt>
    <dgm:pt modelId="{44C2737A-C5A2-4254-BA12-67D7C84B11AF}">
      <dgm:prSet/>
      <dgm:spPr/>
      <dgm:t>
        <a:bodyPr/>
        <a:lstStyle/>
        <a:p>
          <a:pPr>
            <a:lnSpc>
              <a:spcPct val="100000"/>
            </a:lnSpc>
            <a:defRPr cap="all"/>
          </a:pPr>
          <a:r>
            <a:rPr lang="en-US" dirty="0"/>
            <a:t>Sort the data</a:t>
          </a:r>
        </a:p>
        <a:p>
          <a:pPr>
            <a:lnSpc>
              <a:spcPct val="100000"/>
            </a:lnSpc>
            <a:defRPr cap="all"/>
          </a:pPr>
          <a:r>
            <a:rPr lang="en-US" dirty="0"/>
            <a:t>(asc/desc)</a:t>
          </a:r>
        </a:p>
      </dgm:t>
    </dgm:pt>
    <dgm:pt modelId="{21F27373-0C76-48B1-A1AB-87A2D7B92215}" type="parTrans" cxnId="{C89C41A1-B0C8-42D7-9462-82C34BDA9656}">
      <dgm:prSet/>
      <dgm:spPr/>
      <dgm:t>
        <a:bodyPr/>
        <a:lstStyle/>
        <a:p>
          <a:endParaRPr lang="en-US"/>
        </a:p>
      </dgm:t>
    </dgm:pt>
    <dgm:pt modelId="{051F2C0E-7C7C-4C79-A128-1E6814186165}" type="sibTrans" cxnId="{C89C41A1-B0C8-42D7-9462-82C34BDA9656}">
      <dgm:prSet/>
      <dgm:spPr/>
      <dgm:t>
        <a:bodyPr/>
        <a:lstStyle/>
        <a:p>
          <a:endParaRPr lang="en-US"/>
        </a:p>
      </dgm:t>
    </dgm:pt>
    <dgm:pt modelId="{FC5B7E73-AE77-4CB3-8B67-10C7D594D225}">
      <dgm:prSet/>
      <dgm:spPr/>
      <dgm:t>
        <a:bodyPr/>
        <a:lstStyle/>
        <a:p>
          <a:pPr>
            <a:lnSpc>
              <a:spcPct val="100000"/>
            </a:lnSpc>
            <a:defRPr cap="all"/>
          </a:pPr>
          <a:r>
            <a:rPr lang="en-US" dirty="0"/>
            <a:t>Refresh for updates</a:t>
          </a:r>
        </a:p>
      </dgm:t>
    </dgm:pt>
    <dgm:pt modelId="{BDA49958-4E41-4357-A3C7-85E65EB9FC5B}" type="parTrans" cxnId="{69373CC5-FB80-476C-9D64-596826A42CB8}">
      <dgm:prSet/>
      <dgm:spPr/>
      <dgm:t>
        <a:bodyPr/>
        <a:lstStyle/>
        <a:p>
          <a:endParaRPr lang="en-US"/>
        </a:p>
      </dgm:t>
    </dgm:pt>
    <dgm:pt modelId="{60636069-A2D0-4F92-8B03-3948AFF2518D}" type="sibTrans" cxnId="{69373CC5-FB80-476C-9D64-596826A42CB8}">
      <dgm:prSet/>
      <dgm:spPr/>
      <dgm:t>
        <a:bodyPr/>
        <a:lstStyle/>
        <a:p>
          <a:endParaRPr lang="en-US"/>
        </a:p>
      </dgm:t>
    </dgm:pt>
    <dgm:pt modelId="{C129F226-5C00-483B-BC76-A6E182B2DF64}" type="pres">
      <dgm:prSet presAssocID="{981A35D1-9897-4AB8-AC4D-9CC5F3E7AEE7}" presName="root" presStyleCnt="0">
        <dgm:presLayoutVars>
          <dgm:dir/>
          <dgm:resizeHandles val="exact"/>
        </dgm:presLayoutVars>
      </dgm:prSet>
      <dgm:spPr/>
    </dgm:pt>
    <dgm:pt modelId="{337A7FEC-2CC4-46C8-BD4F-70A31844D365}" type="pres">
      <dgm:prSet presAssocID="{B89C936A-2BFE-44AE-984B-628DA4BB90C8}" presName="compNode" presStyleCnt="0"/>
      <dgm:spPr/>
    </dgm:pt>
    <dgm:pt modelId="{9D44D265-577F-47D6-947A-1D34F9DCACE1}" type="pres">
      <dgm:prSet presAssocID="{B89C936A-2BFE-44AE-984B-628DA4BB90C8}" presName="iconBgRect" presStyleLbl="bgShp" presStyleIdx="0" presStyleCnt="5"/>
      <dgm:spPr/>
    </dgm:pt>
    <dgm:pt modelId="{6142EA89-F12D-4740-B93D-8B1BFB9A839D}" type="pres">
      <dgm:prSet presAssocID="{B89C936A-2BFE-44AE-984B-628DA4BB90C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1B08456-1E9E-422D-849E-3A49653ABC92}" type="pres">
      <dgm:prSet presAssocID="{B89C936A-2BFE-44AE-984B-628DA4BB90C8}" presName="spaceRect" presStyleCnt="0"/>
      <dgm:spPr/>
    </dgm:pt>
    <dgm:pt modelId="{E144848E-B7F1-4B35-9646-5A21D629C442}" type="pres">
      <dgm:prSet presAssocID="{B89C936A-2BFE-44AE-984B-628DA4BB90C8}" presName="textRect" presStyleLbl="revTx" presStyleIdx="0" presStyleCnt="5">
        <dgm:presLayoutVars>
          <dgm:chMax val="1"/>
          <dgm:chPref val="1"/>
        </dgm:presLayoutVars>
      </dgm:prSet>
      <dgm:spPr/>
    </dgm:pt>
    <dgm:pt modelId="{227A6467-3603-422E-B65A-7414F28BF2A3}" type="pres">
      <dgm:prSet presAssocID="{1E5E872F-1E99-47BF-A1CB-961CC1F2839B}" presName="sibTrans" presStyleCnt="0"/>
      <dgm:spPr/>
    </dgm:pt>
    <dgm:pt modelId="{78FB0AB2-692A-4504-8AD5-B65929566CDB}" type="pres">
      <dgm:prSet presAssocID="{5DFBE84C-0FBD-42BC-9EB0-4712645EBF93}" presName="compNode" presStyleCnt="0"/>
      <dgm:spPr/>
    </dgm:pt>
    <dgm:pt modelId="{AD0771F8-8D75-4C42-999C-427C9A3F1DD3}" type="pres">
      <dgm:prSet presAssocID="{5DFBE84C-0FBD-42BC-9EB0-4712645EBF93}" presName="iconBgRect" presStyleLbl="bgShp" presStyleIdx="1" presStyleCnt="5"/>
      <dgm:spPr/>
    </dgm:pt>
    <dgm:pt modelId="{88DEC87B-E71E-4D6D-A8D8-3BD3A2CAAC58}" type="pres">
      <dgm:prSet presAssocID="{5DFBE84C-0FBD-42BC-9EB0-4712645EBF93}" presName="iconRect" presStyleLbl="node1" presStyleIdx="1" presStyleCnt="5" custScaleY="7257" custLinFactX="500000" custLinFactY="-165013" custLinFactNeighborX="591550" custLinFactNeighborY="-200000"/>
      <dgm:spPr>
        <a:ln>
          <a:noFill/>
        </a:ln>
      </dgm:spPr>
    </dgm:pt>
    <dgm:pt modelId="{FBFBC879-E82E-4D06-993D-F437AFECBF05}" type="pres">
      <dgm:prSet presAssocID="{5DFBE84C-0FBD-42BC-9EB0-4712645EBF93}" presName="spaceRect" presStyleCnt="0"/>
      <dgm:spPr/>
    </dgm:pt>
    <dgm:pt modelId="{B820661F-ACDA-411D-AB5A-2AF600E2768F}" type="pres">
      <dgm:prSet presAssocID="{5DFBE84C-0FBD-42BC-9EB0-4712645EBF93}" presName="textRect" presStyleLbl="revTx" presStyleIdx="1" presStyleCnt="5">
        <dgm:presLayoutVars>
          <dgm:chMax val="1"/>
          <dgm:chPref val="1"/>
        </dgm:presLayoutVars>
      </dgm:prSet>
      <dgm:spPr/>
    </dgm:pt>
    <dgm:pt modelId="{B00538FF-1543-402C-A8E6-666C7A53A98A}" type="pres">
      <dgm:prSet presAssocID="{71DB8AE1-A347-47CF-8AE1-7970D9A2CC03}" presName="sibTrans" presStyleCnt="0"/>
      <dgm:spPr/>
    </dgm:pt>
    <dgm:pt modelId="{3D10D7A4-0AE1-48F2-BF09-8D6ECB7A9AD7}" type="pres">
      <dgm:prSet presAssocID="{6B6C17B6-3E7C-4D9C-9093-E6164BBFC417}" presName="compNode" presStyleCnt="0"/>
      <dgm:spPr/>
    </dgm:pt>
    <dgm:pt modelId="{008FC1BB-C397-4D4A-A5C9-AED98C007E56}" type="pres">
      <dgm:prSet presAssocID="{6B6C17B6-3E7C-4D9C-9093-E6164BBFC417}" presName="iconBgRect" presStyleLbl="bgShp" presStyleIdx="2" presStyleCnt="5"/>
      <dgm:spPr/>
    </dgm:pt>
    <dgm:pt modelId="{EEA3E53F-6331-451E-BA90-4D76BBF07F2E}" type="pres">
      <dgm:prSet presAssocID="{6B6C17B6-3E7C-4D9C-9093-E6164BBFC417}"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446E9AEC-26AC-4FEC-B7B5-3B8FFC60D57E}" type="pres">
      <dgm:prSet presAssocID="{6B6C17B6-3E7C-4D9C-9093-E6164BBFC417}" presName="spaceRect" presStyleCnt="0"/>
      <dgm:spPr/>
    </dgm:pt>
    <dgm:pt modelId="{0BEE81AE-AFCA-4FD4-9A88-09F53C775E83}" type="pres">
      <dgm:prSet presAssocID="{6B6C17B6-3E7C-4D9C-9093-E6164BBFC417}" presName="textRect" presStyleLbl="revTx" presStyleIdx="2" presStyleCnt="5">
        <dgm:presLayoutVars>
          <dgm:chMax val="1"/>
          <dgm:chPref val="1"/>
        </dgm:presLayoutVars>
      </dgm:prSet>
      <dgm:spPr/>
    </dgm:pt>
    <dgm:pt modelId="{5F2E0493-C1DE-44EE-BA2F-5C2C70CACE20}" type="pres">
      <dgm:prSet presAssocID="{AADE9F9B-FC0F-4FA5-B1C9-B17DCBF896D0}" presName="sibTrans" presStyleCnt="0"/>
      <dgm:spPr/>
    </dgm:pt>
    <dgm:pt modelId="{FBB8570A-450F-48FC-8DB3-B7D4E9AC552E}" type="pres">
      <dgm:prSet presAssocID="{44C2737A-C5A2-4254-BA12-67D7C84B11AF}" presName="compNode" presStyleCnt="0"/>
      <dgm:spPr/>
    </dgm:pt>
    <dgm:pt modelId="{58BD034B-227E-4EF5-A32F-84566BBE91F9}" type="pres">
      <dgm:prSet presAssocID="{44C2737A-C5A2-4254-BA12-67D7C84B11AF}" presName="iconBgRect" presStyleLbl="bgShp" presStyleIdx="3" presStyleCnt="5"/>
      <dgm:spPr/>
    </dgm:pt>
    <dgm:pt modelId="{26866397-865F-4415-8FC2-C8E39AAF616C}" type="pres">
      <dgm:prSet presAssocID="{44C2737A-C5A2-4254-BA12-67D7C84B11AF}"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DED351A2-5968-4339-8979-494D0F03E1D4}" type="pres">
      <dgm:prSet presAssocID="{44C2737A-C5A2-4254-BA12-67D7C84B11AF}" presName="spaceRect" presStyleCnt="0"/>
      <dgm:spPr/>
    </dgm:pt>
    <dgm:pt modelId="{4070B533-6E85-4F0D-ABC9-C3426A335C17}" type="pres">
      <dgm:prSet presAssocID="{44C2737A-C5A2-4254-BA12-67D7C84B11AF}" presName="textRect" presStyleLbl="revTx" presStyleIdx="3" presStyleCnt="5">
        <dgm:presLayoutVars>
          <dgm:chMax val="1"/>
          <dgm:chPref val="1"/>
        </dgm:presLayoutVars>
      </dgm:prSet>
      <dgm:spPr/>
    </dgm:pt>
    <dgm:pt modelId="{29AFE828-519C-4E19-BDB9-26430C779E35}" type="pres">
      <dgm:prSet presAssocID="{051F2C0E-7C7C-4C79-A128-1E6814186165}" presName="sibTrans" presStyleCnt="0"/>
      <dgm:spPr/>
    </dgm:pt>
    <dgm:pt modelId="{2D8A26B3-DC0A-44F2-BDA4-5CE5225BB8BC}" type="pres">
      <dgm:prSet presAssocID="{FC5B7E73-AE77-4CB3-8B67-10C7D594D225}" presName="compNode" presStyleCnt="0"/>
      <dgm:spPr/>
    </dgm:pt>
    <dgm:pt modelId="{9BD4F24E-87B3-4DFB-900C-5A67DA51D19F}" type="pres">
      <dgm:prSet presAssocID="{FC5B7E73-AE77-4CB3-8B67-10C7D594D225}" presName="iconBgRect" presStyleLbl="bgShp" presStyleIdx="4" presStyleCnt="5"/>
      <dgm:spPr/>
    </dgm:pt>
    <dgm:pt modelId="{6F3A3811-BD4E-4BB0-9B6D-93B487D335D9}" type="pres">
      <dgm:prSet presAssocID="{FC5B7E73-AE77-4CB3-8B67-10C7D594D225}"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fresh"/>
        </a:ext>
      </dgm:extLst>
    </dgm:pt>
    <dgm:pt modelId="{ACB44815-A50B-47D9-8D75-7F571684A328}" type="pres">
      <dgm:prSet presAssocID="{FC5B7E73-AE77-4CB3-8B67-10C7D594D225}" presName="spaceRect" presStyleCnt="0"/>
      <dgm:spPr/>
    </dgm:pt>
    <dgm:pt modelId="{03408875-61FB-4809-9601-6C74E9B8556C}" type="pres">
      <dgm:prSet presAssocID="{FC5B7E73-AE77-4CB3-8B67-10C7D594D225}" presName="textRect" presStyleLbl="revTx" presStyleIdx="4" presStyleCnt="5">
        <dgm:presLayoutVars>
          <dgm:chMax val="1"/>
          <dgm:chPref val="1"/>
        </dgm:presLayoutVars>
      </dgm:prSet>
      <dgm:spPr/>
    </dgm:pt>
  </dgm:ptLst>
  <dgm:cxnLst>
    <dgm:cxn modelId="{9B6C2C05-016F-409D-A959-90868F6FFDF1}" type="presOf" srcId="{981A35D1-9897-4AB8-AC4D-9CC5F3E7AEE7}" destId="{C129F226-5C00-483B-BC76-A6E182B2DF64}" srcOrd="0" destOrd="0" presId="urn:microsoft.com/office/officeart/2018/5/layout/IconCircleLabelList"/>
    <dgm:cxn modelId="{595ADE14-DFAC-4445-97D5-4951C0B3ABFB}" type="presOf" srcId="{FC5B7E73-AE77-4CB3-8B67-10C7D594D225}" destId="{03408875-61FB-4809-9601-6C74E9B8556C}" srcOrd="0" destOrd="0" presId="urn:microsoft.com/office/officeart/2018/5/layout/IconCircleLabelList"/>
    <dgm:cxn modelId="{65DB661E-AB70-433D-A8CD-72BBADC98FE3}" srcId="{981A35D1-9897-4AB8-AC4D-9CC5F3E7AEE7}" destId="{5DFBE84C-0FBD-42BC-9EB0-4712645EBF93}" srcOrd="1" destOrd="0" parTransId="{CE1C4CEE-8F30-4BBD-9C9A-F5CEB4A488DB}" sibTransId="{71DB8AE1-A347-47CF-8AE1-7970D9A2CC03}"/>
    <dgm:cxn modelId="{FDF23A50-F7A5-4A1C-B731-9DE89C5ECC37}" type="presOf" srcId="{5DFBE84C-0FBD-42BC-9EB0-4712645EBF93}" destId="{B820661F-ACDA-411D-AB5A-2AF600E2768F}" srcOrd="0" destOrd="0" presId="urn:microsoft.com/office/officeart/2018/5/layout/IconCircleLabelList"/>
    <dgm:cxn modelId="{3C831579-18CB-478F-9F32-3D249323CBF2}" type="presOf" srcId="{6B6C17B6-3E7C-4D9C-9093-E6164BBFC417}" destId="{0BEE81AE-AFCA-4FD4-9A88-09F53C775E83}" srcOrd="0" destOrd="0" presId="urn:microsoft.com/office/officeart/2018/5/layout/IconCircleLabelList"/>
    <dgm:cxn modelId="{4BF96982-F2CD-4834-A23A-5CFF8BC8F9DC}" type="presOf" srcId="{44C2737A-C5A2-4254-BA12-67D7C84B11AF}" destId="{4070B533-6E85-4F0D-ABC9-C3426A335C17}" srcOrd="0" destOrd="0" presId="urn:microsoft.com/office/officeart/2018/5/layout/IconCircleLabelList"/>
    <dgm:cxn modelId="{B7740394-3DA7-4763-BAFB-5F0DF9A53BFF}" srcId="{981A35D1-9897-4AB8-AC4D-9CC5F3E7AEE7}" destId="{B89C936A-2BFE-44AE-984B-628DA4BB90C8}" srcOrd="0" destOrd="0" parTransId="{6B0FAC20-7127-4698-A5EE-39B90C85BC75}" sibTransId="{1E5E872F-1E99-47BF-A1CB-961CC1F2839B}"/>
    <dgm:cxn modelId="{9A08ED9D-234F-4C45-9B1C-E654DC68709F}" srcId="{981A35D1-9897-4AB8-AC4D-9CC5F3E7AEE7}" destId="{6B6C17B6-3E7C-4D9C-9093-E6164BBFC417}" srcOrd="2" destOrd="0" parTransId="{96094657-5D86-475C-8BF4-1D585CDE5F9D}" sibTransId="{AADE9F9B-FC0F-4FA5-B1C9-B17DCBF896D0}"/>
    <dgm:cxn modelId="{C89C41A1-B0C8-42D7-9462-82C34BDA9656}" srcId="{981A35D1-9897-4AB8-AC4D-9CC5F3E7AEE7}" destId="{44C2737A-C5A2-4254-BA12-67D7C84B11AF}" srcOrd="3" destOrd="0" parTransId="{21F27373-0C76-48B1-A1AB-87A2D7B92215}" sibTransId="{051F2C0E-7C7C-4C79-A128-1E6814186165}"/>
    <dgm:cxn modelId="{2ECA28BE-5CD3-41B5-BA72-5AC82E5F9475}" type="presOf" srcId="{B89C936A-2BFE-44AE-984B-628DA4BB90C8}" destId="{E144848E-B7F1-4B35-9646-5A21D629C442}" srcOrd="0" destOrd="0" presId="urn:microsoft.com/office/officeart/2018/5/layout/IconCircleLabelList"/>
    <dgm:cxn modelId="{69373CC5-FB80-476C-9D64-596826A42CB8}" srcId="{981A35D1-9897-4AB8-AC4D-9CC5F3E7AEE7}" destId="{FC5B7E73-AE77-4CB3-8B67-10C7D594D225}" srcOrd="4" destOrd="0" parTransId="{BDA49958-4E41-4357-A3C7-85E65EB9FC5B}" sibTransId="{60636069-A2D0-4F92-8B03-3948AFF2518D}"/>
    <dgm:cxn modelId="{A3A333F3-F63B-4E16-838E-9CE40CBDD8BC}" type="presParOf" srcId="{C129F226-5C00-483B-BC76-A6E182B2DF64}" destId="{337A7FEC-2CC4-46C8-BD4F-70A31844D365}" srcOrd="0" destOrd="0" presId="urn:microsoft.com/office/officeart/2018/5/layout/IconCircleLabelList"/>
    <dgm:cxn modelId="{FEC100D2-046F-4A49-97D6-0D6D7264D519}" type="presParOf" srcId="{337A7FEC-2CC4-46C8-BD4F-70A31844D365}" destId="{9D44D265-577F-47D6-947A-1D34F9DCACE1}" srcOrd="0" destOrd="0" presId="urn:microsoft.com/office/officeart/2018/5/layout/IconCircleLabelList"/>
    <dgm:cxn modelId="{4F5B40B9-76C8-4923-9F64-691F8FBB459E}" type="presParOf" srcId="{337A7FEC-2CC4-46C8-BD4F-70A31844D365}" destId="{6142EA89-F12D-4740-B93D-8B1BFB9A839D}" srcOrd="1" destOrd="0" presId="urn:microsoft.com/office/officeart/2018/5/layout/IconCircleLabelList"/>
    <dgm:cxn modelId="{F392CC8C-1517-4129-86D3-A90588C31CF8}" type="presParOf" srcId="{337A7FEC-2CC4-46C8-BD4F-70A31844D365}" destId="{C1B08456-1E9E-422D-849E-3A49653ABC92}" srcOrd="2" destOrd="0" presId="urn:microsoft.com/office/officeart/2018/5/layout/IconCircleLabelList"/>
    <dgm:cxn modelId="{B2DFB1AD-A087-447D-9713-1D00CB4445B0}" type="presParOf" srcId="{337A7FEC-2CC4-46C8-BD4F-70A31844D365}" destId="{E144848E-B7F1-4B35-9646-5A21D629C442}" srcOrd="3" destOrd="0" presId="urn:microsoft.com/office/officeart/2018/5/layout/IconCircleLabelList"/>
    <dgm:cxn modelId="{8BCAB277-6DEC-4F2A-875D-3987D4D0EE06}" type="presParOf" srcId="{C129F226-5C00-483B-BC76-A6E182B2DF64}" destId="{227A6467-3603-422E-B65A-7414F28BF2A3}" srcOrd="1" destOrd="0" presId="urn:microsoft.com/office/officeart/2018/5/layout/IconCircleLabelList"/>
    <dgm:cxn modelId="{4D1DF3B9-9161-4F5E-918D-84340052930B}" type="presParOf" srcId="{C129F226-5C00-483B-BC76-A6E182B2DF64}" destId="{78FB0AB2-692A-4504-8AD5-B65929566CDB}" srcOrd="2" destOrd="0" presId="urn:microsoft.com/office/officeart/2018/5/layout/IconCircleLabelList"/>
    <dgm:cxn modelId="{0977ACA3-CADE-42C2-B578-BAE1DC34844B}" type="presParOf" srcId="{78FB0AB2-692A-4504-8AD5-B65929566CDB}" destId="{AD0771F8-8D75-4C42-999C-427C9A3F1DD3}" srcOrd="0" destOrd="0" presId="urn:microsoft.com/office/officeart/2018/5/layout/IconCircleLabelList"/>
    <dgm:cxn modelId="{6F78FCCC-2B3B-4758-AE43-7A05CFEDC52D}" type="presParOf" srcId="{78FB0AB2-692A-4504-8AD5-B65929566CDB}" destId="{88DEC87B-E71E-4D6D-A8D8-3BD3A2CAAC58}" srcOrd="1" destOrd="0" presId="urn:microsoft.com/office/officeart/2018/5/layout/IconCircleLabelList"/>
    <dgm:cxn modelId="{3BC5901B-8058-482D-932C-00022A86A4CC}" type="presParOf" srcId="{78FB0AB2-692A-4504-8AD5-B65929566CDB}" destId="{FBFBC879-E82E-4D06-993D-F437AFECBF05}" srcOrd="2" destOrd="0" presId="urn:microsoft.com/office/officeart/2018/5/layout/IconCircleLabelList"/>
    <dgm:cxn modelId="{0F2B967A-0666-4A82-A4ED-E66353F007D0}" type="presParOf" srcId="{78FB0AB2-692A-4504-8AD5-B65929566CDB}" destId="{B820661F-ACDA-411D-AB5A-2AF600E2768F}" srcOrd="3" destOrd="0" presId="urn:microsoft.com/office/officeart/2018/5/layout/IconCircleLabelList"/>
    <dgm:cxn modelId="{AC017511-7B23-4A13-944A-1DA0E29B7A49}" type="presParOf" srcId="{C129F226-5C00-483B-BC76-A6E182B2DF64}" destId="{B00538FF-1543-402C-A8E6-666C7A53A98A}" srcOrd="3" destOrd="0" presId="urn:microsoft.com/office/officeart/2018/5/layout/IconCircleLabelList"/>
    <dgm:cxn modelId="{A63D27E1-DD25-48BD-B101-8206BB7A26F6}" type="presParOf" srcId="{C129F226-5C00-483B-BC76-A6E182B2DF64}" destId="{3D10D7A4-0AE1-48F2-BF09-8D6ECB7A9AD7}" srcOrd="4" destOrd="0" presId="urn:microsoft.com/office/officeart/2018/5/layout/IconCircleLabelList"/>
    <dgm:cxn modelId="{A031D80A-E3DF-425F-851F-CD26368B47BF}" type="presParOf" srcId="{3D10D7A4-0AE1-48F2-BF09-8D6ECB7A9AD7}" destId="{008FC1BB-C397-4D4A-A5C9-AED98C007E56}" srcOrd="0" destOrd="0" presId="urn:microsoft.com/office/officeart/2018/5/layout/IconCircleLabelList"/>
    <dgm:cxn modelId="{7DF8720B-D8BD-48A6-B42A-2AE8B7D214D7}" type="presParOf" srcId="{3D10D7A4-0AE1-48F2-BF09-8D6ECB7A9AD7}" destId="{EEA3E53F-6331-451E-BA90-4D76BBF07F2E}" srcOrd="1" destOrd="0" presId="urn:microsoft.com/office/officeart/2018/5/layout/IconCircleLabelList"/>
    <dgm:cxn modelId="{230B6AD6-C7EA-47A8-ADFE-96FF8EAD233E}" type="presParOf" srcId="{3D10D7A4-0AE1-48F2-BF09-8D6ECB7A9AD7}" destId="{446E9AEC-26AC-4FEC-B7B5-3B8FFC60D57E}" srcOrd="2" destOrd="0" presId="urn:microsoft.com/office/officeart/2018/5/layout/IconCircleLabelList"/>
    <dgm:cxn modelId="{D911D129-F279-4AA8-8F2B-641FB8F8CDE4}" type="presParOf" srcId="{3D10D7A4-0AE1-48F2-BF09-8D6ECB7A9AD7}" destId="{0BEE81AE-AFCA-4FD4-9A88-09F53C775E83}" srcOrd="3" destOrd="0" presId="urn:microsoft.com/office/officeart/2018/5/layout/IconCircleLabelList"/>
    <dgm:cxn modelId="{29DF1DF4-FA6B-4A5E-9A2A-2468C9F82E05}" type="presParOf" srcId="{C129F226-5C00-483B-BC76-A6E182B2DF64}" destId="{5F2E0493-C1DE-44EE-BA2F-5C2C70CACE20}" srcOrd="5" destOrd="0" presId="urn:microsoft.com/office/officeart/2018/5/layout/IconCircleLabelList"/>
    <dgm:cxn modelId="{BA339D1F-8A50-4EF3-A3D7-21C648C4C8A8}" type="presParOf" srcId="{C129F226-5C00-483B-BC76-A6E182B2DF64}" destId="{FBB8570A-450F-48FC-8DB3-B7D4E9AC552E}" srcOrd="6" destOrd="0" presId="urn:microsoft.com/office/officeart/2018/5/layout/IconCircleLabelList"/>
    <dgm:cxn modelId="{DDD88A86-8928-43BC-885D-A446A538F76B}" type="presParOf" srcId="{FBB8570A-450F-48FC-8DB3-B7D4E9AC552E}" destId="{58BD034B-227E-4EF5-A32F-84566BBE91F9}" srcOrd="0" destOrd="0" presId="urn:microsoft.com/office/officeart/2018/5/layout/IconCircleLabelList"/>
    <dgm:cxn modelId="{69FCC765-78D8-4367-B650-61EB14F0CE95}" type="presParOf" srcId="{FBB8570A-450F-48FC-8DB3-B7D4E9AC552E}" destId="{26866397-865F-4415-8FC2-C8E39AAF616C}" srcOrd="1" destOrd="0" presId="urn:microsoft.com/office/officeart/2018/5/layout/IconCircleLabelList"/>
    <dgm:cxn modelId="{A73CB42B-8D70-4547-93C4-8EA48043F87F}" type="presParOf" srcId="{FBB8570A-450F-48FC-8DB3-B7D4E9AC552E}" destId="{DED351A2-5968-4339-8979-494D0F03E1D4}" srcOrd="2" destOrd="0" presId="urn:microsoft.com/office/officeart/2018/5/layout/IconCircleLabelList"/>
    <dgm:cxn modelId="{AE0826AE-A7D7-4EE3-B5F2-34FBD926716B}" type="presParOf" srcId="{FBB8570A-450F-48FC-8DB3-B7D4E9AC552E}" destId="{4070B533-6E85-4F0D-ABC9-C3426A335C17}" srcOrd="3" destOrd="0" presId="urn:microsoft.com/office/officeart/2018/5/layout/IconCircleLabelList"/>
    <dgm:cxn modelId="{27C62138-76E2-48EA-8745-85987A91874B}" type="presParOf" srcId="{C129F226-5C00-483B-BC76-A6E182B2DF64}" destId="{29AFE828-519C-4E19-BDB9-26430C779E35}" srcOrd="7" destOrd="0" presId="urn:microsoft.com/office/officeart/2018/5/layout/IconCircleLabelList"/>
    <dgm:cxn modelId="{645A5B74-0A33-4781-BDC9-50298CB727C5}" type="presParOf" srcId="{C129F226-5C00-483B-BC76-A6E182B2DF64}" destId="{2D8A26B3-DC0A-44F2-BDA4-5CE5225BB8BC}" srcOrd="8" destOrd="0" presId="urn:microsoft.com/office/officeart/2018/5/layout/IconCircleLabelList"/>
    <dgm:cxn modelId="{68C80FFF-0210-49A9-9F85-C315F4259C02}" type="presParOf" srcId="{2D8A26B3-DC0A-44F2-BDA4-5CE5225BB8BC}" destId="{9BD4F24E-87B3-4DFB-900C-5A67DA51D19F}" srcOrd="0" destOrd="0" presId="urn:microsoft.com/office/officeart/2018/5/layout/IconCircleLabelList"/>
    <dgm:cxn modelId="{934C03F8-DF64-42FA-9AE4-D75841CE637C}" type="presParOf" srcId="{2D8A26B3-DC0A-44F2-BDA4-5CE5225BB8BC}" destId="{6F3A3811-BD4E-4BB0-9B6D-93B487D335D9}" srcOrd="1" destOrd="0" presId="urn:microsoft.com/office/officeart/2018/5/layout/IconCircleLabelList"/>
    <dgm:cxn modelId="{F62133BF-CAC0-4CA2-84BB-6512DA8A26A6}" type="presParOf" srcId="{2D8A26B3-DC0A-44F2-BDA4-5CE5225BB8BC}" destId="{ACB44815-A50B-47D9-8D75-7F571684A328}" srcOrd="2" destOrd="0" presId="urn:microsoft.com/office/officeart/2018/5/layout/IconCircleLabelList"/>
    <dgm:cxn modelId="{0399FF49-DC49-41F3-8A9D-B10841D25D4E}" type="presParOf" srcId="{2D8A26B3-DC0A-44F2-BDA4-5CE5225BB8BC}" destId="{03408875-61FB-4809-9601-6C74E9B855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0C09E-51BF-4FDC-9E65-7EE1C8CD732A}">
      <dsp:nvSpPr>
        <dsp:cNvPr id="0" name=""/>
        <dsp:cNvSpPr/>
      </dsp:nvSpPr>
      <dsp:spPr>
        <a:xfrm>
          <a:off x="0" y="1566"/>
          <a:ext cx="34389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D7D28-6A22-4D4A-AC85-A815CA53C630}">
      <dsp:nvSpPr>
        <dsp:cNvPr id="0" name=""/>
        <dsp:cNvSpPr/>
      </dsp:nvSpPr>
      <dsp:spPr>
        <a:xfrm>
          <a:off x="0" y="1566"/>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t>Entity Relationship Data Requirements</a:t>
          </a:r>
        </a:p>
      </dsp:txBody>
      <dsp:txXfrm>
        <a:off x="0" y="1566"/>
        <a:ext cx="3438906" cy="534020"/>
      </dsp:txXfrm>
    </dsp:sp>
    <dsp:sp modelId="{67E5011B-0E03-45C9-B505-D316A3A1D7B7}">
      <dsp:nvSpPr>
        <dsp:cNvPr id="0" name=""/>
        <dsp:cNvSpPr/>
      </dsp:nvSpPr>
      <dsp:spPr>
        <a:xfrm>
          <a:off x="0" y="535587"/>
          <a:ext cx="3438906"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DFA58F-29EB-4CC7-BC21-6D69B084958E}">
      <dsp:nvSpPr>
        <dsp:cNvPr id="0" name=""/>
        <dsp:cNvSpPr/>
      </dsp:nvSpPr>
      <dsp:spPr>
        <a:xfrm>
          <a:off x="0" y="535587"/>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t>Conceptual Data Model</a:t>
          </a:r>
        </a:p>
      </dsp:txBody>
      <dsp:txXfrm>
        <a:off x="0" y="535587"/>
        <a:ext cx="3438906" cy="534020"/>
      </dsp:txXfrm>
    </dsp:sp>
    <dsp:sp modelId="{5E2CDE35-C3E9-4090-B168-03270A50B36A}">
      <dsp:nvSpPr>
        <dsp:cNvPr id="0" name=""/>
        <dsp:cNvSpPr/>
      </dsp:nvSpPr>
      <dsp:spPr>
        <a:xfrm>
          <a:off x="0" y="1069608"/>
          <a:ext cx="3438906"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0F5CC1-C8BE-4B7A-A119-2BA9B0B8C292}">
      <dsp:nvSpPr>
        <dsp:cNvPr id="0" name=""/>
        <dsp:cNvSpPr/>
      </dsp:nvSpPr>
      <dsp:spPr>
        <a:xfrm>
          <a:off x="0" y="1069608"/>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latin typeface="Calibri" panose="020F0502020204030204"/>
              <a:ea typeface="+mn-ea"/>
              <a:cs typeface="+mn-cs"/>
            </a:rPr>
            <a:t>Logical</a:t>
          </a:r>
          <a:r>
            <a:rPr lang="en-US" sz="1500" kern="1200"/>
            <a:t> </a:t>
          </a:r>
          <a:r>
            <a:rPr lang="en-US" sz="1500" kern="1200">
              <a:latin typeface="Calibri" panose="020F0502020204030204"/>
              <a:ea typeface="+mn-ea"/>
              <a:cs typeface="+mn-cs"/>
            </a:rPr>
            <a:t>Data Model</a:t>
          </a:r>
        </a:p>
      </dsp:txBody>
      <dsp:txXfrm>
        <a:off x="0" y="1069608"/>
        <a:ext cx="3438906" cy="534020"/>
      </dsp:txXfrm>
    </dsp:sp>
    <dsp:sp modelId="{4ACA3868-2B11-4DF1-8137-7CB01732605B}">
      <dsp:nvSpPr>
        <dsp:cNvPr id="0" name=""/>
        <dsp:cNvSpPr/>
      </dsp:nvSpPr>
      <dsp:spPr>
        <a:xfrm>
          <a:off x="0" y="1603628"/>
          <a:ext cx="3438906"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9962A-995F-4B36-AA86-3893505555E6}">
      <dsp:nvSpPr>
        <dsp:cNvPr id="0" name=""/>
        <dsp:cNvSpPr/>
      </dsp:nvSpPr>
      <dsp:spPr>
        <a:xfrm>
          <a:off x="0" y="1603629"/>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latin typeface="Calibri" panose="020F0502020204030204"/>
              <a:ea typeface="+mn-ea"/>
              <a:cs typeface="+mn-cs"/>
            </a:rPr>
            <a:t>SQL/Up/Down Script to create/drop tables, keys constraints*</a:t>
          </a:r>
        </a:p>
      </dsp:txBody>
      <dsp:txXfrm>
        <a:off x="0" y="1603629"/>
        <a:ext cx="3438906" cy="534020"/>
      </dsp:txXfrm>
    </dsp:sp>
    <dsp:sp modelId="{13B06B06-07DA-4F4F-AE09-B787B0BC8EE8}">
      <dsp:nvSpPr>
        <dsp:cNvPr id="0" name=""/>
        <dsp:cNvSpPr/>
      </dsp:nvSpPr>
      <dsp:spPr>
        <a:xfrm>
          <a:off x="0" y="2137649"/>
          <a:ext cx="3438906"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03341-C555-4360-82A8-FE6A34ABFB36}">
      <dsp:nvSpPr>
        <dsp:cNvPr id="0" name=""/>
        <dsp:cNvSpPr/>
      </dsp:nvSpPr>
      <dsp:spPr>
        <a:xfrm>
          <a:off x="0" y="2137649"/>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latin typeface="Calibri" panose="020F0502020204030204"/>
              <a:ea typeface="+mn-ea"/>
              <a:cs typeface="+mn-cs"/>
            </a:rPr>
            <a:t>Insights derived from the DB</a:t>
          </a:r>
        </a:p>
      </dsp:txBody>
      <dsp:txXfrm>
        <a:off x="0" y="2137649"/>
        <a:ext cx="3438906" cy="534020"/>
      </dsp:txXfrm>
    </dsp:sp>
    <dsp:sp modelId="{5F57E46A-9C03-475C-B198-3A8B19F7D5F1}">
      <dsp:nvSpPr>
        <dsp:cNvPr id="0" name=""/>
        <dsp:cNvSpPr/>
      </dsp:nvSpPr>
      <dsp:spPr>
        <a:xfrm>
          <a:off x="0" y="2671670"/>
          <a:ext cx="343890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EA3D05-E891-4E95-904F-F96DC2025578}">
      <dsp:nvSpPr>
        <dsp:cNvPr id="0" name=""/>
        <dsp:cNvSpPr/>
      </dsp:nvSpPr>
      <dsp:spPr>
        <a:xfrm>
          <a:off x="0" y="2671670"/>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US" sz="1500" kern="1200">
              <a:latin typeface="Calibri" panose="020F0502020204030204"/>
              <a:ea typeface="+mn-ea"/>
              <a:cs typeface="+mn-cs"/>
            </a:rPr>
            <a:t>Power app – user interface </a:t>
          </a:r>
        </a:p>
      </dsp:txBody>
      <dsp:txXfrm>
        <a:off x="0" y="2671670"/>
        <a:ext cx="3438906" cy="534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4D265-577F-47D6-947A-1D34F9DCACE1}">
      <dsp:nvSpPr>
        <dsp:cNvPr id="0" name=""/>
        <dsp:cNvSpPr/>
      </dsp:nvSpPr>
      <dsp:spPr>
        <a:xfrm>
          <a:off x="474228" y="25502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2EA89-F12D-4740-B93D-8B1BFB9A839D}">
      <dsp:nvSpPr>
        <dsp:cNvPr id="0" name=""/>
        <dsp:cNvSpPr/>
      </dsp:nvSpPr>
      <dsp:spPr>
        <a:xfrm>
          <a:off x="708228" y="48902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44848E-B7F1-4B35-9646-5A21D629C442}">
      <dsp:nvSpPr>
        <dsp:cNvPr id="0" name=""/>
        <dsp:cNvSpPr/>
      </dsp:nvSpPr>
      <dsp:spPr>
        <a:xfrm>
          <a:off x="123228" y="1695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View tabular data</a:t>
          </a:r>
        </a:p>
      </dsp:txBody>
      <dsp:txXfrm>
        <a:off x="123228" y="1695024"/>
        <a:ext cx="1800000" cy="720000"/>
      </dsp:txXfrm>
    </dsp:sp>
    <dsp:sp modelId="{AD0771F8-8D75-4C42-999C-427C9A3F1DD3}">
      <dsp:nvSpPr>
        <dsp:cNvPr id="0" name=""/>
        <dsp:cNvSpPr/>
      </dsp:nvSpPr>
      <dsp:spPr>
        <a:xfrm>
          <a:off x="2589228" y="25502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EC87B-E71E-4D6D-A8D8-3BD3A2CAAC58}">
      <dsp:nvSpPr>
        <dsp:cNvPr id="0" name=""/>
        <dsp:cNvSpPr/>
      </dsp:nvSpPr>
      <dsp:spPr>
        <a:xfrm>
          <a:off x="9699993" y="0"/>
          <a:ext cx="630000" cy="45719"/>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20661F-ACDA-411D-AB5A-2AF600E2768F}">
      <dsp:nvSpPr>
        <dsp:cNvPr id="0" name=""/>
        <dsp:cNvSpPr/>
      </dsp:nvSpPr>
      <dsp:spPr>
        <a:xfrm>
          <a:off x="2238228" y="1695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User FRIENDLY </a:t>
          </a:r>
        </a:p>
        <a:p>
          <a:pPr marL="0" lvl="0" indent="0" algn="ctr" defTabSz="844550">
            <a:lnSpc>
              <a:spcPct val="100000"/>
            </a:lnSpc>
            <a:spcBef>
              <a:spcPct val="0"/>
            </a:spcBef>
            <a:spcAft>
              <a:spcPct val="35000"/>
            </a:spcAft>
            <a:buNone/>
            <a:defRPr cap="all"/>
          </a:pPr>
          <a:r>
            <a:rPr lang="en-US" sz="1900" kern="1200" dirty="0"/>
            <a:t>UI</a:t>
          </a:r>
        </a:p>
      </dsp:txBody>
      <dsp:txXfrm>
        <a:off x="2238228" y="1695024"/>
        <a:ext cx="1800000" cy="720000"/>
      </dsp:txXfrm>
    </dsp:sp>
    <dsp:sp modelId="{008FC1BB-C397-4D4A-A5C9-AED98C007E56}">
      <dsp:nvSpPr>
        <dsp:cNvPr id="0" name=""/>
        <dsp:cNvSpPr/>
      </dsp:nvSpPr>
      <dsp:spPr>
        <a:xfrm>
          <a:off x="4704228" y="25502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3E53F-6331-451E-BA90-4D76BBF07F2E}">
      <dsp:nvSpPr>
        <dsp:cNvPr id="0" name=""/>
        <dsp:cNvSpPr/>
      </dsp:nvSpPr>
      <dsp:spPr>
        <a:xfrm>
          <a:off x="4938228" y="48902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EE81AE-AFCA-4FD4-9A88-09F53C775E83}">
      <dsp:nvSpPr>
        <dsp:cNvPr id="0" name=""/>
        <dsp:cNvSpPr/>
      </dsp:nvSpPr>
      <dsp:spPr>
        <a:xfrm>
          <a:off x="4353228" y="1695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Search for a record</a:t>
          </a:r>
        </a:p>
      </dsp:txBody>
      <dsp:txXfrm>
        <a:off x="4353228" y="1695024"/>
        <a:ext cx="1800000" cy="720000"/>
      </dsp:txXfrm>
    </dsp:sp>
    <dsp:sp modelId="{58BD034B-227E-4EF5-A32F-84566BBE91F9}">
      <dsp:nvSpPr>
        <dsp:cNvPr id="0" name=""/>
        <dsp:cNvSpPr/>
      </dsp:nvSpPr>
      <dsp:spPr>
        <a:xfrm>
          <a:off x="6819228" y="25502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66397-865F-4415-8FC2-C8E39AAF616C}">
      <dsp:nvSpPr>
        <dsp:cNvPr id="0" name=""/>
        <dsp:cNvSpPr/>
      </dsp:nvSpPr>
      <dsp:spPr>
        <a:xfrm>
          <a:off x="7053228" y="48902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70B533-6E85-4F0D-ABC9-C3426A335C17}">
      <dsp:nvSpPr>
        <dsp:cNvPr id="0" name=""/>
        <dsp:cNvSpPr/>
      </dsp:nvSpPr>
      <dsp:spPr>
        <a:xfrm>
          <a:off x="6468228" y="1695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Sort the data</a:t>
          </a:r>
        </a:p>
        <a:p>
          <a:pPr marL="0" lvl="0" indent="0" algn="ctr" defTabSz="844550">
            <a:lnSpc>
              <a:spcPct val="100000"/>
            </a:lnSpc>
            <a:spcBef>
              <a:spcPct val="0"/>
            </a:spcBef>
            <a:spcAft>
              <a:spcPct val="35000"/>
            </a:spcAft>
            <a:buNone/>
            <a:defRPr cap="all"/>
          </a:pPr>
          <a:r>
            <a:rPr lang="en-US" sz="1900" kern="1200" dirty="0"/>
            <a:t>(asc/desc)</a:t>
          </a:r>
        </a:p>
      </dsp:txBody>
      <dsp:txXfrm>
        <a:off x="6468228" y="1695024"/>
        <a:ext cx="1800000" cy="720000"/>
      </dsp:txXfrm>
    </dsp:sp>
    <dsp:sp modelId="{9BD4F24E-87B3-4DFB-900C-5A67DA51D19F}">
      <dsp:nvSpPr>
        <dsp:cNvPr id="0" name=""/>
        <dsp:cNvSpPr/>
      </dsp:nvSpPr>
      <dsp:spPr>
        <a:xfrm>
          <a:off x="8934228" y="255024"/>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A3811-BD4E-4BB0-9B6D-93B487D335D9}">
      <dsp:nvSpPr>
        <dsp:cNvPr id="0" name=""/>
        <dsp:cNvSpPr/>
      </dsp:nvSpPr>
      <dsp:spPr>
        <a:xfrm>
          <a:off x="9168228" y="48902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408875-61FB-4809-9601-6C74E9B8556C}">
      <dsp:nvSpPr>
        <dsp:cNvPr id="0" name=""/>
        <dsp:cNvSpPr/>
      </dsp:nvSpPr>
      <dsp:spPr>
        <a:xfrm>
          <a:off x="8583228" y="1695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Refresh for updates</a:t>
          </a:r>
        </a:p>
      </dsp:txBody>
      <dsp:txXfrm>
        <a:off x="8583228" y="169502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9A7E0-0997-B447-9689-BEDD5F6177C4}"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C2408-7621-1540-BFE2-1E909565E5F1}" type="slidenum">
              <a:rPr lang="en-US" smtClean="0"/>
              <a:t>‹#›</a:t>
            </a:fld>
            <a:endParaRPr lang="en-US"/>
          </a:p>
        </p:txBody>
      </p:sp>
    </p:spTree>
    <p:extLst>
      <p:ext uri="{BB962C8B-B14F-4D97-AF65-F5344CB8AC3E}">
        <p14:creationId xmlns:p14="http://schemas.microsoft.com/office/powerpoint/2010/main" val="2420408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C2408-7621-1540-BFE2-1E909565E5F1}" type="slidenum">
              <a:rPr lang="en-US" smtClean="0"/>
              <a:t>3</a:t>
            </a:fld>
            <a:endParaRPr lang="en-US"/>
          </a:p>
        </p:txBody>
      </p:sp>
    </p:spTree>
    <p:extLst>
      <p:ext uri="{BB962C8B-B14F-4D97-AF65-F5344CB8AC3E}">
        <p14:creationId xmlns:p14="http://schemas.microsoft.com/office/powerpoint/2010/main" val="72060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C2408-7621-1540-BFE2-1E909565E5F1}" type="slidenum">
              <a:rPr lang="en-US" smtClean="0"/>
              <a:t>10</a:t>
            </a:fld>
            <a:endParaRPr lang="en-US"/>
          </a:p>
        </p:txBody>
      </p:sp>
    </p:spTree>
    <p:extLst>
      <p:ext uri="{BB962C8B-B14F-4D97-AF65-F5344CB8AC3E}">
        <p14:creationId xmlns:p14="http://schemas.microsoft.com/office/powerpoint/2010/main" val="1191187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81D-E3FB-2F50-ED67-2199F4680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763259-D60F-4806-C990-EB7197FE04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C960C-42B3-CE45-5E05-ED7A265B9CD8}"/>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5" name="Footer Placeholder 4">
            <a:extLst>
              <a:ext uri="{FF2B5EF4-FFF2-40B4-BE49-F238E27FC236}">
                <a16:creationId xmlns:a16="http://schemas.microsoft.com/office/drawing/2014/main" id="{70909DCA-B56D-5B36-BFFF-5BCA15FA2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00FCF-B876-F03D-E5FC-61AFB0E961E4}"/>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10259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A96B-3158-6D62-DF79-8982AD89C8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C5E617-D30E-1617-D859-841B86C8EF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DFCBB-B0E1-6594-FAFD-823239BC235A}"/>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5" name="Footer Placeholder 4">
            <a:extLst>
              <a:ext uri="{FF2B5EF4-FFF2-40B4-BE49-F238E27FC236}">
                <a16:creationId xmlns:a16="http://schemas.microsoft.com/office/drawing/2014/main" id="{439BC785-D1A2-A81E-E6AD-5D2560CA6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A45A7-3F93-864E-05FA-33EB4DE0BC8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9297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5A18D-413C-ADF8-286E-9559BE7C8F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C7352C-32D8-830C-3CC7-BAE176A29B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91AB0-528F-DE2E-CD86-A0C6CAC6249B}"/>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5" name="Footer Placeholder 4">
            <a:extLst>
              <a:ext uri="{FF2B5EF4-FFF2-40B4-BE49-F238E27FC236}">
                <a16:creationId xmlns:a16="http://schemas.microsoft.com/office/drawing/2014/main" id="{859FDA98-F640-B84C-6A05-2ECD1C0E9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A171C-040E-57C6-4A59-89B9161627F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9387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96D5-F98C-76D4-B80A-86ED00E35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08061-B7D7-2B5C-35FB-8072056409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A627E-DD5A-8CB7-1972-6FEF95D5A2BF}"/>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5" name="Footer Placeholder 4">
            <a:extLst>
              <a:ext uri="{FF2B5EF4-FFF2-40B4-BE49-F238E27FC236}">
                <a16:creationId xmlns:a16="http://schemas.microsoft.com/office/drawing/2014/main" id="{BFE0D6A8-658B-69D9-1223-D5152ACAF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E9B1A-2AF3-452F-3375-515FFEE1DE5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7507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8E39-0411-BCAF-3763-CFB126CE3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4F25FE-3841-B2B5-A95E-F600B06B7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BD5AD0-720C-FC99-27D1-9BAC5A3482B5}"/>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5" name="Footer Placeholder 4">
            <a:extLst>
              <a:ext uri="{FF2B5EF4-FFF2-40B4-BE49-F238E27FC236}">
                <a16:creationId xmlns:a16="http://schemas.microsoft.com/office/drawing/2014/main" id="{CD31D846-04E3-C891-445E-9B96FB163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8701-1EB1-EBE1-C29A-8D058EAF87BD}"/>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2049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1AAA-1EEB-4DA2-07C6-9A1EAD2A1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BFE77E-0EDC-D464-842F-76FBCE3DEE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7D748A-EA5E-CCA6-B30B-B76F1D31C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1610DC-2479-6BF0-41FC-3D56FF56B0B2}"/>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6" name="Footer Placeholder 5">
            <a:extLst>
              <a:ext uri="{FF2B5EF4-FFF2-40B4-BE49-F238E27FC236}">
                <a16:creationId xmlns:a16="http://schemas.microsoft.com/office/drawing/2014/main" id="{EFDCA2A8-F472-747C-72A2-531669061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02D05-E26D-5DCC-6330-E7D677C70E3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983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159E-48D5-86A3-41E4-3D57928290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4B3233-486D-816B-9AB2-07CF79A69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EA3C43-380B-6EC0-1F3C-A41049B119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E4F5A-99AC-AC97-40F2-7BCE01327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7AB4BB-A0F2-D3BC-99EF-EED769522A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CF6050-9937-EC4C-2E17-41E7415993DB}"/>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8" name="Footer Placeholder 7">
            <a:extLst>
              <a:ext uri="{FF2B5EF4-FFF2-40B4-BE49-F238E27FC236}">
                <a16:creationId xmlns:a16="http://schemas.microsoft.com/office/drawing/2014/main" id="{A7DCE983-58E7-D355-578B-7692A4483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577C27-74D1-87CD-7CEC-7A6034C9518E}"/>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1279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691F-1356-1389-168E-1189D84788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9716A-C855-9A84-7F97-40C3073F18E9}"/>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4" name="Footer Placeholder 3">
            <a:extLst>
              <a:ext uri="{FF2B5EF4-FFF2-40B4-BE49-F238E27FC236}">
                <a16:creationId xmlns:a16="http://schemas.microsoft.com/office/drawing/2014/main" id="{6716B18B-8B11-B238-2C4D-DF008B545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E8CA9B-6A24-8C9C-7B19-BEB0C2BC37F1}"/>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4126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2CD5A-95D6-FEAE-F554-01A4A3CD18C6}"/>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3" name="Footer Placeholder 2">
            <a:extLst>
              <a:ext uri="{FF2B5EF4-FFF2-40B4-BE49-F238E27FC236}">
                <a16:creationId xmlns:a16="http://schemas.microsoft.com/office/drawing/2014/main" id="{99F1DAD2-79E0-B88E-447C-227689B703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A1D1EE-B198-4BEB-56C9-842A64420C74}"/>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32952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BB17-02D7-F8F2-E52B-CF722F5EB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15F071-CEED-4592-EDEF-48EEF1D86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8740D-7A00-20AC-35FE-898CA5763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9ECB7-4C39-5A6F-5CEE-AD6A892085A4}"/>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6" name="Footer Placeholder 5">
            <a:extLst>
              <a:ext uri="{FF2B5EF4-FFF2-40B4-BE49-F238E27FC236}">
                <a16:creationId xmlns:a16="http://schemas.microsoft.com/office/drawing/2014/main" id="{63A4E2A9-0374-0F35-42DC-D476E82A2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E1BE5-90EC-DF98-CA0D-5928B69402A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90376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46C1-60A4-DEB5-291A-35C60AA09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ECE0F5-8CFE-B359-BC56-2E036D33D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90ADA3-198A-DB60-2200-D77324CCC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68E19B-7193-CBFD-F8A9-4C7DFCB1429C}"/>
              </a:ext>
            </a:extLst>
          </p:cNvPr>
          <p:cNvSpPr>
            <a:spLocks noGrp="1"/>
          </p:cNvSpPr>
          <p:nvPr>
            <p:ph type="dt" sz="half" idx="10"/>
          </p:nvPr>
        </p:nvSpPr>
        <p:spPr/>
        <p:txBody>
          <a:bodyPr/>
          <a:lstStyle/>
          <a:p>
            <a:fld id="{81B8F32D-D8B6-4B9E-9CBF-DCAC30B7B93D}" type="datetimeFigureOut">
              <a:rPr lang="en-US" smtClean="0"/>
              <a:t>12/11/2022</a:t>
            </a:fld>
            <a:endParaRPr lang="en-US"/>
          </a:p>
        </p:txBody>
      </p:sp>
      <p:sp>
        <p:nvSpPr>
          <p:cNvPr id="6" name="Footer Placeholder 5">
            <a:extLst>
              <a:ext uri="{FF2B5EF4-FFF2-40B4-BE49-F238E27FC236}">
                <a16:creationId xmlns:a16="http://schemas.microsoft.com/office/drawing/2014/main" id="{79D32BC7-0C85-AF5A-AD67-C6A8F98A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1450-EB00-C199-0BAC-5F787AF7649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56496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32E6CE-AFBB-F430-FBCD-51D553B48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480B9F-AA4C-AD71-6337-7009119BA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54020-95CF-2312-A51F-BF3557524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8F32D-D8B6-4B9E-9CBF-DCAC30B7B93D}" type="datetimeFigureOut">
              <a:rPr lang="en-US" smtClean="0"/>
              <a:pPr/>
              <a:t>12/11/2022</a:t>
            </a:fld>
            <a:endParaRPr lang="en-US" dirty="0"/>
          </a:p>
        </p:txBody>
      </p:sp>
      <p:sp>
        <p:nvSpPr>
          <p:cNvPr id="5" name="Footer Placeholder 4">
            <a:extLst>
              <a:ext uri="{FF2B5EF4-FFF2-40B4-BE49-F238E27FC236}">
                <a16:creationId xmlns:a16="http://schemas.microsoft.com/office/drawing/2014/main" id="{D84319F9-3AC1-1ACD-1ED3-9104EC3ED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613531-7558-56B7-94B9-D850F48E4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34141088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kicking a football ball">
            <a:extLst>
              <a:ext uri="{FF2B5EF4-FFF2-40B4-BE49-F238E27FC236}">
                <a16:creationId xmlns:a16="http://schemas.microsoft.com/office/drawing/2014/main" id="{FA2DBE19-6568-0A2B-A9EF-67F1363CC11D}"/>
              </a:ext>
            </a:extLst>
          </p:cNvPr>
          <p:cNvPicPr>
            <a:picLocks noChangeAspect="1"/>
          </p:cNvPicPr>
          <p:nvPr/>
        </p:nvPicPr>
        <p:blipFill rotWithShape="1">
          <a:blip r:embed="rId2"/>
          <a:srcRect t="22931" r="864" b="18247"/>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CDEB3B-536B-DA60-2C51-535BC47D330E}"/>
              </a:ext>
            </a:extLst>
          </p:cNvPr>
          <p:cNvSpPr>
            <a:spLocks noGrp="1"/>
          </p:cNvSpPr>
          <p:nvPr>
            <p:ph type="ctrTitle"/>
          </p:nvPr>
        </p:nvSpPr>
        <p:spPr>
          <a:xfrm>
            <a:off x="477981" y="1122363"/>
            <a:ext cx="4023360" cy="3204134"/>
          </a:xfrm>
        </p:spPr>
        <p:txBody>
          <a:bodyPr anchor="b">
            <a:normAutofit/>
          </a:bodyPr>
          <a:lstStyle/>
          <a:p>
            <a:pPr algn="l"/>
            <a:r>
              <a:rPr lang="en-US" sz="4400"/>
              <a:t>IST659 Final Project</a:t>
            </a:r>
            <a:br>
              <a:rPr lang="en-US" sz="4400"/>
            </a:br>
            <a:r>
              <a:rPr lang="en-US" sz="4400"/>
              <a:t>Soccer League</a:t>
            </a:r>
            <a:br>
              <a:rPr lang="en-US" sz="4400"/>
            </a:br>
            <a:r>
              <a:rPr lang="en-US" sz="4400"/>
              <a:t>Management </a:t>
            </a:r>
            <a:br>
              <a:rPr lang="en-US" sz="4400"/>
            </a:br>
            <a:r>
              <a:rPr lang="en-US" sz="4400"/>
              <a:t>System</a:t>
            </a:r>
          </a:p>
        </p:txBody>
      </p:sp>
      <p:sp>
        <p:nvSpPr>
          <p:cNvPr id="3" name="Subtitle 2">
            <a:extLst>
              <a:ext uri="{FF2B5EF4-FFF2-40B4-BE49-F238E27FC236}">
                <a16:creationId xmlns:a16="http://schemas.microsoft.com/office/drawing/2014/main" id="{1E0CBC79-1E30-FD20-E47C-7413318DDA51}"/>
              </a:ext>
            </a:extLst>
          </p:cNvPr>
          <p:cNvSpPr>
            <a:spLocks noGrp="1"/>
          </p:cNvSpPr>
          <p:nvPr>
            <p:ph type="subTitle" idx="1"/>
          </p:nvPr>
        </p:nvSpPr>
        <p:spPr>
          <a:xfrm>
            <a:off x="477980" y="4872922"/>
            <a:ext cx="4023359" cy="1208141"/>
          </a:xfrm>
        </p:spPr>
        <p:txBody>
          <a:bodyPr>
            <a:normAutofit/>
          </a:bodyPr>
          <a:lstStyle/>
          <a:p>
            <a:pPr algn="l"/>
            <a:r>
              <a:rPr lang="en-US" sz="2000"/>
              <a:t>Shubham Koshti</a:t>
            </a:r>
          </a:p>
          <a:p>
            <a:pPr algn="l"/>
            <a:r>
              <a:rPr lang="en-US" sz="2000"/>
              <a:t>Sahil Wani</a:t>
            </a:r>
          </a:p>
          <a:p>
            <a:pPr algn="l"/>
            <a:r>
              <a:rPr lang="en-US" sz="2000"/>
              <a:t>Rujuta Mirajkar</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7315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eb, vegetable&#10;&#10;Description automatically generated">
            <a:extLst>
              <a:ext uri="{FF2B5EF4-FFF2-40B4-BE49-F238E27FC236}">
                <a16:creationId xmlns:a16="http://schemas.microsoft.com/office/drawing/2014/main" id="{5566FCB9-7887-DCE3-3299-DE065D9D05B3}"/>
              </a:ext>
            </a:extLst>
          </p:cNvPr>
          <p:cNvPicPr>
            <a:picLocks noChangeAspect="1"/>
          </p:cNvPicPr>
          <p:nvPr/>
        </p:nvPicPr>
        <p:blipFill rotWithShape="1">
          <a:blip r:embed="rId3">
            <a:alphaModFix amt="50000"/>
          </a:blip>
          <a:srcRect t="26347" r="-1" b="36097"/>
          <a:stretch/>
        </p:blipFill>
        <p:spPr>
          <a:xfrm>
            <a:off x="20" y="10"/>
            <a:ext cx="12188930" cy="6857990"/>
          </a:xfrm>
          <a:prstGeom prst="rect">
            <a:avLst/>
          </a:prstGeom>
        </p:spPr>
      </p:pic>
      <p:sp>
        <p:nvSpPr>
          <p:cNvPr id="2" name="Title 1">
            <a:extLst>
              <a:ext uri="{FF2B5EF4-FFF2-40B4-BE49-F238E27FC236}">
                <a16:creationId xmlns:a16="http://schemas.microsoft.com/office/drawing/2014/main" id="{81E1FC22-B9F5-C60D-8FA8-7B4FDD88D30D}"/>
              </a:ext>
            </a:extLst>
          </p:cNvPr>
          <p:cNvSpPr>
            <a:spLocks noGrp="1"/>
          </p:cNvSpPr>
          <p:nvPr>
            <p:ph type="ctrTitle"/>
          </p:nvPr>
        </p:nvSpPr>
        <p:spPr>
          <a:xfrm>
            <a:off x="176463" y="112296"/>
            <a:ext cx="11806990" cy="6593304"/>
          </a:xfrm>
        </p:spPr>
        <p:txBody>
          <a:bodyPr>
            <a:normAutofit/>
          </a:bodyPr>
          <a:lstStyle/>
          <a:p>
            <a:r>
              <a:rPr lang="en-US" sz="6600" b="1" dirty="0">
                <a:solidFill>
                  <a:srgbClr val="FFFFFF"/>
                </a:solidFill>
              </a:rPr>
              <a:t>UI Layout</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application&#10;&#10;Description automatically generated">
            <a:extLst>
              <a:ext uri="{FF2B5EF4-FFF2-40B4-BE49-F238E27FC236}">
                <a16:creationId xmlns:a16="http://schemas.microsoft.com/office/drawing/2014/main" id="{F45B3133-C6FA-0B00-30F2-4A52355D57CD}"/>
              </a:ext>
            </a:extLst>
          </p:cNvPr>
          <p:cNvPicPr>
            <a:picLocks noChangeAspect="1"/>
          </p:cNvPicPr>
          <p:nvPr/>
        </p:nvPicPr>
        <p:blipFill>
          <a:blip r:embed="rId4"/>
          <a:stretch>
            <a:fillRect/>
          </a:stretch>
        </p:blipFill>
        <p:spPr>
          <a:xfrm>
            <a:off x="415705" y="0"/>
            <a:ext cx="2313520" cy="4668574"/>
          </a:xfrm>
          <a:prstGeom prst="rect">
            <a:avLst/>
          </a:prstGeom>
        </p:spPr>
      </p:pic>
      <p:pic>
        <p:nvPicPr>
          <p:cNvPr id="15" name="Picture 14" descr="Diagram&#10;&#10;Description automatically generated">
            <a:extLst>
              <a:ext uri="{FF2B5EF4-FFF2-40B4-BE49-F238E27FC236}">
                <a16:creationId xmlns:a16="http://schemas.microsoft.com/office/drawing/2014/main" id="{B32B8E91-9308-4E56-A651-3B2EA81FC31D}"/>
              </a:ext>
            </a:extLst>
          </p:cNvPr>
          <p:cNvPicPr>
            <a:picLocks noChangeAspect="1"/>
          </p:cNvPicPr>
          <p:nvPr/>
        </p:nvPicPr>
        <p:blipFill>
          <a:blip r:embed="rId5"/>
          <a:stretch>
            <a:fillRect/>
          </a:stretch>
        </p:blipFill>
        <p:spPr>
          <a:xfrm>
            <a:off x="3068540" y="0"/>
            <a:ext cx="2815112" cy="4576812"/>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439E43C6-F45F-4FDC-84DA-5A6959076F87}"/>
              </a:ext>
            </a:extLst>
          </p:cNvPr>
          <p:cNvPicPr>
            <a:picLocks noChangeAspect="1"/>
          </p:cNvPicPr>
          <p:nvPr/>
        </p:nvPicPr>
        <p:blipFill>
          <a:blip r:embed="rId6"/>
          <a:stretch>
            <a:fillRect/>
          </a:stretch>
        </p:blipFill>
        <p:spPr>
          <a:xfrm>
            <a:off x="6236061" y="-13191"/>
            <a:ext cx="2759780" cy="4668574"/>
          </a:xfrm>
          <a:prstGeom prst="rect">
            <a:avLst/>
          </a:prstGeom>
        </p:spPr>
      </p:pic>
      <p:pic>
        <p:nvPicPr>
          <p:cNvPr id="22" name="Picture 21" descr="A picture containing text, jack&#10;&#10;Description automatically generated">
            <a:extLst>
              <a:ext uri="{FF2B5EF4-FFF2-40B4-BE49-F238E27FC236}">
                <a16:creationId xmlns:a16="http://schemas.microsoft.com/office/drawing/2014/main" id="{608B162B-8B40-51D8-C4D4-1420CFA9DA7F}"/>
              </a:ext>
            </a:extLst>
          </p:cNvPr>
          <p:cNvPicPr>
            <a:picLocks noChangeAspect="1"/>
          </p:cNvPicPr>
          <p:nvPr/>
        </p:nvPicPr>
        <p:blipFill>
          <a:blip r:embed="rId7"/>
          <a:stretch>
            <a:fillRect/>
          </a:stretch>
        </p:blipFill>
        <p:spPr>
          <a:xfrm>
            <a:off x="9348250" y="-40103"/>
            <a:ext cx="2635203" cy="4681630"/>
          </a:xfrm>
          <a:prstGeom prst="rect">
            <a:avLst/>
          </a:prstGeom>
        </p:spPr>
      </p:pic>
    </p:spTree>
    <p:extLst>
      <p:ext uri="{BB962C8B-B14F-4D97-AF65-F5344CB8AC3E}">
        <p14:creationId xmlns:p14="http://schemas.microsoft.com/office/powerpoint/2010/main" val="2635835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 indoor, computer, electronics&#10;&#10;Description automatically generated">
            <a:extLst>
              <a:ext uri="{FF2B5EF4-FFF2-40B4-BE49-F238E27FC236}">
                <a16:creationId xmlns:a16="http://schemas.microsoft.com/office/drawing/2014/main" id="{110EE139-CCF3-E727-FBAD-1FE2AC6E7F61}"/>
              </a:ext>
            </a:extLst>
          </p:cNvPr>
          <p:cNvPicPr>
            <a:picLocks noChangeAspect="1"/>
          </p:cNvPicPr>
          <p:nvPr/>
        </p:nvPicPr>
        <p:blipFill rotWithShape="1">
          <a:blip r:embed="rId2">
            <a:alphaModFix amt="50000"/>
          </a:blip>
          <a:srcRect t="16033" r="-1" b="32216"/>
          <a:stretch/>
        </p:blipFill>
        <p:spPr>
          <a:xfrm>
            <a:off x="20" y="1"/>
            <a:ext cx="12191980" cy="6857999"/>
          </a:xfrm>
          <a:prstGeom prst="rect">
            <a:avLst/>
          </a:prstGeom>
        </p:spPr>
      </p:pic>
      <p:sp>
        <p:nvSpPr>
          <p:cNvPr id="2" name="Title 1">
            <a:extLst>
              <a:ext uri="{FF2B5EF4-FFF2-40B4-BE49-F238E27FC236}">
                <a16:creationId xmlns:a16="http://schemas.microsoft.com/office/drawing/2014/main" id="{81E1FC22-B9F5-C60D-8FA8-7B4FDD88D30D}"/>
              </a:ext>
            </a:extLst>
          </p:cNvPr>
          <p:cNvSpPr>
            <a:spLocks noGrp="1"/>
          </p:cNvSpPr>
          <p:nvPr>
            <p:ph type="ctrTitle"/>
          </p:nvPr>
        </p:nvSpPr>
        <p:spPr>
          <a:xfrm>
            <a:off x="8454189" y="3785937"/>
            <a:ext cx="3609474" cy="2759242"/>
          </a:xfrm>
        </p:spPr>
        <p:txBody>
          <a:bodyPr>
            <a:normAutofit fontScale="90000"/>
          </a:bodyPr>
          <a:lstStyle/>
          <a:p>
            <a:r>
              <a:rPr lang="en-US" b="1" dirty="0">
                <a:solidFill>
                  <a:srgbClr val="FFFFFF"/>
                </a:solidFill>
              </a:rPr>
              <a:t>Thank You !!</a:t>
            </a:r>
            <a:br>
              <a:rPr lang="en-US" b="1" dirty="0">
                <a:solidFill>
                  <a:srgbClr val="FFFFFF"/>
                </a:solidFill>
              </a:rPr>
            </a:br>
            <a:r>
              <a:rPr lang="en-US" b="1" dirty="0">
                <a:solidFill>
                  <a:srgbClr val="FFFFFF"/>
                </a:solidFill>
              </a:rPr>
              <a:t>           </a:t>
            </a:r>
            <a:r>
              <a:rPr lang="en-US" sz="2200" b="1" dirty="0">
                <a:solidFill>
                  <a:srgbClr val="FFFFFF"/>
                </a:solidFill>
              </a:rPr>
              <a:t>Shubham </a:t>
            </a:r>
            <a:r>
              <a:rPr lang="en-US" sz="2200" b="1" dirty="0" err="1">
                <a:solidFill>
                  <a:srgbClr val="FFFFFF"/>
                </a:solidFill>
              </a:rPr>
              <a:t>Koshti</a:t>
            </a:r>
            <a:br>
              <a:rPr lang="en-US" sz="2200" b="1" dirty="0">
                <a:solidFill>
                  <a:srgbClr val="FFFFFF"/>
                </a:solidFill>
              </a:rPr>
            </a:br>
            <a:r>
              <a:rPr lang="en-US" sz="2200" b="1" dirty="0">
                <a:solidFill>
                  <a:srgbClr val="FFFFFF"/>
                </a:solidFill>
              </a:rPr>
              <a:t>                    Sahil Wani</a:t>
            </a:r>
            <a:br>
              <a:rPr lang="en-US" sz="2200" b="1" dirty="0">
                <a:solidFill>
                  <a:srgbClr val="FFFFFF"/>
                </a:solidFill>
              </a:rPr>
            </a:br>
            <a:r>
              <a:rPr lang="en-US" sz="2200" b="1" dirty="0">
                <a:solidFill>
                  <a:srgbClr val="FFFFFF"/>
                </a:solidFill>
              </a:rPr>
              <a:t>                           Rujuta Mirajkar</a:t>
            </a:r>
            <a:br>
              <a:rPr lang="en-US" b="1" dirty="0">
                <a:solidFill>
                  <a:srgbClr val="FFFFFF"/>
                </a:solidFill>
              </a:rPr>
            </a:br>
            <a:endParaRPr lang="en-US" b="1" dirty="0">
              <a:solidFill>
                <a:srgbClr val="FFFFFF"/>
              </a:solidFill>
            </a:endParaRPr>
          </a:p>
        </p:txBody>
      </p:sp>
    </p:spTree>
    <p:extLst>
      <p:ext uri="{BB962C8B-B14F-4D97-AF65-F5344CB8AC3E}">
        <p14:creationId xmlns:p14="http://schemas.microsoft.com/office/powerpoint/2010/main" val="176893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94D2BF-0B01-D912-2058-C11C333301D4}"/>
              </a:ext>
            </a:extLst>
          </p:cNvPr>
          <p:cNvPicPr>
            <a:picLocks noChangeAspect="1"/>
          </p:cNvPicPr>
          <p:nvPr/>
        </p:nvPicPr>
        <p:blipFill rotWithShape="1">
          <a:blip r:embed="rId2">
            <a:alphaModFix amt="35000"/>
          </a:blip>
          <a:srcRect t="29034" r="1" b="39326"/>
          <a:stretch/>
        </p:blipFill>
        <p:spPr>
          <a:xfrm>
            <a:off x="20" y="1"/>
            <a:ext cx="12191980" cy="6857999"/>
          </a:xfrm>
          <a:prstGeom prst="rect">
            <a:avLst/>
          </a:prstGeom>
        </p:spPr>
      </p:pic>
      <p:sp>
        <p:nvSpPr>
          <p:cNvPr id="2" name="Title 1">
            <a:extLst>
              <a:ext uri="{FF2B5EF4-FFF2-40B4-BE49-F238E27FC236}">
                <a16:creationId xmlns:a16="http://schemas.microsoft.com/office/drawing/2014/main" id="{A0806E54-C0C7-FAD5-2C0B-E925A4248BA2}"/>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Project Overview</a:t>
            </a: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E09670-B71E-6457-9879-ED5783518F32}"/>
              </a:ext>
            </a:extLst>
          </p:cNvPr>
          <p:cNvSpPr>
            <a:spLocks noGrp="1"/>
          </p:cNvSpPr>
          <p:nvPr>
            <p:ph idx="1"/>
          </p:nvPr>
        </p:nvSpPr>
        <p:spPr>
          <a:xfrm>
            <a:off x="5155379" y="1065862"/>
            <a:ext cx="5744685" cy="4726276"/>
          </a:xfrm>
        </p:spPr>
        <p:txBody>
          <a:bodyPr anchor="ctr">
            <a:normAutofit/>
          </a:bodyPr>
          <a:lstStyle/>
          <a:p>
            <a:pPr marL="342900" indent="-342900">
              <a:buFont typeface="Arial" panose="020B0604020202020204" pitchFamily="34" charset="0"/>
              <a:buChar char="•"/>
            </a:pPr>
            <a:r>
              <a:rPr lang="en-US" sz="2000">
                <a:solidFill>
                  <a:srgbClr val="FFFFFF"/>
                </a:solidFill>
              </a:rPr>
              <a:t>The created application will enable the club to look for players, managers, and fitness professionals while filtering from the available database to select the best personnel. The club executives have further options for filtering out players, coaches, or fitness professionals according to their preferences. </a:t>
            </a:r>
          </a:p>
          <a:p>
            <a:pPr marL="342900" indent="-342900">
              <a:buFont typeface="Arial" panose="020B0604020202020204" pitchFamily="34" charset="0"/>
              <a:buChar char="•"/>
            </a:pPr>
            <a:r>
              <a:rPr lang="en-US" sz="2000">
                <a:solidFill>
                  <a:srgbClr val="FFFFFF"/>
                </a:solidFill>
              </a:rPr>
              <a:t>The database can be regularly updated to add new and rising employees for each organization. </a:t>
            </a:r>
          </a:p>
          <a:p>
            <a:pPr marL="342900" indent="-342900">
              <a:buFont typeface="Arial" panose="020B0604020202020204" pitchFamily="34" charset="0"/>
              <a:buChar char="•"/>
            </a:pPr>
            <a:r>
              <a:rPr lang="en-US" sz="2000">
                <a:solidFill>
                  <a:srgbClr val="FFFFFF"/>
                </a:solidFill>
              </a:rPr>
              <a:t>This project focuses on developing a database for Soccer team leagues which includes different aspects like teams, matches, players, referees etc.</a:t>
            </a:r>
          </a:p>
          <a:p>
            <a:pPr marL="0" indent="0">
              <a:buNone/>
            </a:pPr>
            <a:endParaRPr lang="en-US" sz="2000">
              <a:solidFill>
                <a:srgbClr val="FFFFFF"/>
              </a:solidFill>
            </a:endParaRPr>
          </a:p>
        </p:txBody>
      </p:sp>
    </p:spTree>
    <p:extLst>
      <p:ext uri="{BB962C8B-B14F-4D97-AF65-F5344CB8AC3E}">
        <p14:creationId xmlns:p14="http://schemas.microsoft.com/office/powerpoint/2010/main" val="42848399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CA12D88-543F-A50A-1144-AC95D72FB6C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Goals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BBFC398A-BEFA-1B65-22D6-D4991B0F7CDD}"/>
              </a:ext>
            </a:extLst>
          </p:cNvPr>
          <p:cNvSpPr>
            <a:spLocks noGrp="1"/>
          </p:cNvSpPr>
          <p:nvPr>
            <p:ph idx="1"/>
          </p:nvPr>
        </p:nvSpPr>
        <p:spPr>
          <a:xfrm>
            <a:off x="545433" y="1909192"/>
            <a:ext cx="5666546" cy="3723094"/>
          </a:xfrm>
        </p:spPr>
        <p:txBody>
          <a:bodyPr>
            <a:normAutofit lnSpcReduction="10000"/>
          </a:bodyPr>
          <a:lstStyle/>
          <a:p>
            <a:pPr marL="0" indent="0">
              <a:buNone/>
            </a:pPr>
            <a:r>
              <a:rPr lang="en-US" sz="1400" dirty="0">
                <a:solidFill>
                  <a:schemeClr val="bg1"/>
                </a:solidFill>
              </a:rPr>
              <a:t>The purpose of creating this database is to eradicate the problems mentioned below:</a:t>
            </a:r>
          </a:p>
          <a:p>
            <a:r>
              <a:rPr lang="en-US" sz="1400" b="1" dirty="0">
                <a:solidFill>
                  <a:schemeClr val="bg1"/>
                </a:solidFill>
              </a:rPr>
              <a:t>Archaic system</a:t>
            </a:r>
          </a:p>
          <a:p>
            <a:pPr lvl="2"/>
            <a:r>
              <a:rPr lang="en-US" sz="1400" dirty="0">
                <a:solidFill>
                  <a:schemeClr val="bg1"/>
                </a:solidFill>
              </a:rPr>
              <a:t>Currently, the data exists in the form of records</a:t>
            </a:r>
          </a:p>
          <a:p>
            <a:pPr lvl="2"/>
            <a:r>
              <a:rPr lang="en-US" sz="1400" dirty="0">
                <a:solidFill>
                  <a:schemeClr val="bg1"/>
                </a:solidFill>
              </a:rPr>
              <a:t>Difficulty In managing soccer team records</a:t>
            </a:r>
          </a:p>
          <a:p>
            <a:r>
              <a:rPr lang="en-US" sz="1400" b="1" dirty="0">
                <a:solidFill>
                  <a:schemeClr val="bg1"/>
                </a:solidFill>
              </a:rPr>
              <a:t>Inefficiency</a:t>
            </a:r>
          </a:p>
          <a:p>
            <a:pPr lvl="2"/>
            <a:r>
              <a:rPr lang="en-US" sz="1400" dirty="0">
                <a:solidFill>
                  <a:schemeClr val="bg1"/>
                </a:solidFill>
              </a:rPr>
              <a:t>Managing these records is difficult. </a:t>
            </a:r>
          </a:p>
          <a:p>
            <a:pPr lvl="2"/>
            <a:r>
              <a:rPr lang="en-US" sz="1400" dirty="0">
                <a:solidFill>
                  <a:schemeClr val="bg1"/>
                </a:solidFill>
              </a:rPr>
              <a:t>Manual searching from huge data records</a:t>
            </a:r>
          </a:p>
          <a:p>
            <a:r>
              <a:rPr lang="en-US" sz="1400" b="1" dirty="0">
                <a:solidFill>
                  <a:schemeClr val="bg1"/>
                </a:solidFill>
              </a:rPr>
              <a:t>Data loss</a:t>
            </a:r>
          </a:p>
          <a:p>
            <a:pPr lvl="2"/>
            <a:r>
              <a:rPr lang="en-US" sz="1400" dirty="0">
                <a:solidFill>
                  <a:schemeClr val="bg1"/>
                </a:solidFill>
              </a:rPr>
              <a:t>These records are error prone.</a:t>
            </a:r>
          </a:p>
          <a:p>
            <a:pPr lvl="2"/>
            <a:r>
              <a:rPr lang="en-US" sz="1400" dirty="0">
                <a:solidFill>
                  <a:schemeClr val="bg1"/>
                </a:solidFill>
              </a:rPr>
              <a:t>Subjected to loss of data.</a:t>
            </a:r>
          </a:p>
          <a:p>
            <a:pPr lvl="0">
              <a:defRPr b="1"/>
            </a:pPr>
            <a:r>
              <a:rPr lang="en-US" sz="1400" b="1" dirty="0">
                <a:solidFill>
                  <a:schemeClr val="bg1"/>
                </a:solidFill>
              </a:rPr>
              <a:t>Platform Less Architecture</a:t>
            </a:r>
          </a:p>
          <a:p>
            <a:pPr lvl="2"/>
            <a:r>
              <a:rPr lang="en-US" sz="1400" dirty="0">
                <a:solidFill>
                  <a:schemeClr val="bg1"/>
                </a:solidFill>
              </a:rPr>
              <a:t>Lack Of Updated Information - Delayed Communication</a:t>
            </a:r>
          </a:p>
          <a:p>
            <a:pPr lvl="2"/>
            <a:r>
              <a:rPr lang="en-US" sz="1400" dirty="0">
                <a:solidFill>
                  <a:schemeClr val="bg1"/>
                </a:solidFill>
              </a:rPr>
              <a:t>Unified Place To Monitor Data</a:t>
            </a:r>
          </a:p>
          <a:p>
            <a:endParaRPr lang="en-US" sz="1100" dirty="0">
              <a:solidFill>
                <a:schemeClr val="bg1"/>
              </a:solidFill>
            </a:endParaRPr>
          </a:p>
          <a:p>
            <a:pPr lvl="2"/>
            <a:endParaRPr lang="en-US" sz="1100" dirty="0">
              <a:solidFill>
                <a:schemeClr val="bg1"/>
              </a:solidFill>
            </a:endParaRPr>
          </a:p>
          <a:p>
            <a:pPr lvl="1"/>
            <a:endParaRPr lang="en-US" sz="1100" dirty="0">
              <a:solidFill>
                <a:schemeClr val="bg1"/>
              </a:solidFill>
            </a:endParaRPr>
          </a:p>
          <a:p>
            <a:endParaRPr lang="en-US" sz="1100" dirty="0">
              <a:solidFill>
                <a:schemeClr val="bg1"/>
              </a:solidFill>
            </a:endParaRP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A person's feet on a football ball&#10;&#10;Description automatically generated with medium confidence">
            <a:extLst>
              <a:ext uri="{FF2B5EF4-FFF2-40B4-BE49-F238E27FC236}">
                <a16:creationId xmlns:a16="http://schemas.microsoft.com/office/drawing/2014/main" id="{BC3D0AF1-48B8-5FA2-779C-C7124A9DBD97}"/>
              </a:ext>
            </a:extLst>
          </p:cNvPr>
          <p:cNvPicPr>
            <a:picLocks noChangeAspect="1"/>
          </p:cNvPicPr>
          <p:nvPr/>
        </p:nvPicPr>
        <p:blipFill rotWithShape="1">
          <a:blip r:embed="rId3"/>
          <a:srcRect r="-3" b="9228"/>
          <a:stretch/>
        </p:blipFill>
        <p:spPr>
          <a:xfrm>
            <a:off x="6525453" y="10"/>
            <a:ext cx="5666547" cy="6857990"/>
          </a:xfrm>
          <a:prstGeom prst="rect">
            <a:avLst/>
          </a:prstGeom>
        </p:spPr>
      </p:pic>
    </p:spTree>
    <p:extLst>
      <p:ext uri="{BB962C8B-B14F-4D97-AF65-F5344CB8AC3E}">
        <p14:creationId xmlns:p14="http://schemas.microsoft.com/office/powerpoint/2010/main" val="251532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grass, sport, net&#10;&#10;Description automatically generated">
            <a:extLst>
              <a:ext uri="{FF2B5EF4-FFF2-40B4-BE49-F238E27FC236}">
                <a16:creationId xmlns:a16="http://schemas.microsoft.com/office/drawing/2014/main" id="{447670FE-0979-D853-F3BE-CCC0AD4187D2}"/>
              </a:ext>
            </a:extLst>
          </p:cNvPr>
          <p:cNvPicPr>
            <a:picLocks noChangeAspect="1"/>
          </p:cNvPicPr>
          <p:nvPr/>
        </p:nvPicPr>
        <p:blipFill rotWithShape="1">
          <a:blip r:embed="rId2"/>
          <a:srcRect t="33759" r="9091" b="24352"/>
          <a:stretch/>
        </p:blipFill>
        <p:spPr>
          <a:xfrm>
            <a:off x="3522468" y="10"/>
            <a:ext cx="8669532" cy="6857990"/>
          </a:xfrm>
          <a:prstGeom prst="rect">
            <a:avLst/>
          </a:prstGeom>
        </p:spPr>
      </p:pic>
      <p:sp>
        <p:nvSpPr>
          <p:cNvPr id="46" name="Rectangle 4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91BE96-37B6-106E-B6E4-5E2C0BA76C01}"/>
              </a:ext>
            </a:extLst>
          </p:cNvPr>
          <p:cNvSpPr>
            <a:spLocks noGrp="1"/>
          </p:cNvSpPr>
          <p:nvPr>
            <p:ph type="title"/>
          </p:nvPr>
        </p:nvSpPr>
        <p:spPr>
          <a:xfrm>
            <a:off x="371094" y="1161288"/>
            <a:ext cx="3438144" cy="1124712"/>
          </a:xfrm>
        </p:spPr>
        <p:txBody>
          <a:bodyPr anchor="b">
            <a:normAutofit/>
          </a:bodyPr>
          <a:lstStyle/>
          <a:p>
            <a:r>
              <a:rPr lang="en-US" sz="2800" dirty="0"/>
              <a:t>Specifications</a:t>
            </a:r>
          </a:p>
        </p:txBody>
      </p:sp>
      <p:sp>
        <p:nvSpPr>
          <p:cNvPr id="48" name="Rectangle 4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Content Placeholder 2">
            <a:extLst>
              <a:ext uri="{FF2B5EF4-FFF2-40B4-BE49-F238E27FC236}">
                <a16:creationId xmlns:a16="http://schemas.microsoft.com/office/drawing/2014/main" id="{78B5F8EF-1881-687B-14B8-4C94A0C9DF2A}"/>
              </a:ext>
            </a:extLst>
          </p:cNvPr>
          <p:cNvGraphicFramePr>
            <a:graphicFrameLocks/>
          </p:cNvGraphicFramePr>
          <p:nvPr>
            <p:extLst>
              <p:ext uri="{D42A27DB-BD31-4B8C-83A1-F6EECF244321}">
                <p14:modId xmlns:p14="http://schemas.microsoft.com/office/powerpoint/2010/main" val="797318694"/>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5326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BF2B5-52AF-B946-28FE-2EBBBC2A06E3}"/>
              </a:ext>
            </a:extLst>
          </p:cNvPr>
          <p:cNvSpPr>
            <a:spLocks noGrp="1"/>
          </p:cNvSpPr>
          <p:nvPr>
            <p:ph type="title"/>
          </p:nvPr>
        </p:nvSpPr>
        <p:spPr>
          <a:xfrm>
            <a:off x="728664" y="1422400"/>
            <a:ext cx="5505448" cy="2387600"/>
          </a:xfrm>
        </p:spPr>
        <p:txBody>
          <a:bodyPr vert="horz" lIns="91440" tIns="45720" rIns="91440" bIns="45720" rtlCol="0" anchor="b">
            <a:normAutofit/>
          </a:bodyPr>
          <a:lstStyle/>
          <a:p>
            <a:r>
              <a:rPr lang="en-US" sz="4200" u="sng">
                <a:solidFill>
                  <a:schemeClr val="bg1"/>
                </a:solidFill>
              </a:rPr>
              <a:t>Conceptual Model</a:t>
            </a:r>
            <a:endParaRPr lang="en-US" sz="4200">
              <a:solidFill>
                <a:schemeClr val="bg1"/>
              </a:solidFill>
            </a:endParaRPr>
          </a:p>
        </p:txBody>
      </p:sp>
      <p:pic>
        <p:nvPicPr>
          <p:cNvPr id="7" name="Picture 6" descr="Diagram&#10;&#10;Description automatically generated">
            <a:extLst>
              <a:ext uri="{FF2B5EF4-FFF2-40B4-BE49-F238E27FC236}">
                <a16:creationId xmlns:a16="http://schemas.microsoft.com/office/drawing/2014/main" id="{D2DD3046-079C-2D3A-93B3-1FF6F85DEDE8}"/>
              </a:ext>
            </a:extLst>
          </p:cNvPr>
          <p:cNvPicPr>
            <a:picLocks noChangeAspect="1"/>
          </p:cNvPicPr>
          <p:nvPr/>
        </p:nvPicPr>
        <p:blipFill rotWithShape="1">
          <a:blip r:embed="rId2"/>
          <a:srcRect l="1788" r="12395"/>
          <a:stretch/>
        </p:blipFill>
        <p:spPr>
          <a:xfrm>
            <a:off x="7115176" y="115194"/>
            <a:ext cx="4948226" cy="6627613"/>
          </a:xfrm>
          <a:prstGeom prst="rect">
            <a:avLst/>
          </a:prstGeom>
        </p:spPr>
      </p:pic>
      <p:cxnSp>
        <p:nvCxnSpPr>
          <p:cNvPr id="88" name="Straight Connector 83">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0FB8E6CF-61A1-4A48-ADE0-5AE823AF1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37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D10321-CE01-28A0-29C8-597C2E3382FB}"/>
              </a:ext>
            </a:extLst>
          </p:cNvPr>
          <p:cNvSpPr>
            <a:spLocks noGrp="1"/>
          </p:cNvSpPr>
          <p:nvPr>
            <p:ph type="title"/>
          </p:nvPr>
        </p:nvSpPr>
        <p:spPr>
          <a:xfrm>
            <a:off x="908454" y="1360481"/>
            <a:ext cx="4605340" cy="2387600"/>
          </a:xfrm>
          <a:prstGeom prst="ellipse">
            <a:avLst/>
          </a:prstGeom>
        </p:spPr>
        <p:txBody>
          <a:bodyPr vert="horz" lIns="91440" tIns="45720" rIns="91440" bIns="45720" rtlCol="0" anchor="b">
            <a:normAutofit/>
          </a:bodyPr>
          <a:lstStyle/>
          <a:p>
            <a:r>
              <a:rPr lang="en-US" sz="5000" u="sng">
                <a:solidFill>
                  <a:schemeClr val="bg1"/>
                </a:solidFill>
              </a:rPr>
              <a:t>Logical</a:t>
            </a:r>
            <a:br>
              <a:rPr lang="en-US" sz="5000" u="sng">
                <a:solidFill>
                  <a:schemeClr val="bg1"/>
                </a:solidFill>
              </a:rPr>
            </a:br>
            <a:r>
              <a:rPr lang="en-US" sz="5000" u="sng">
                <a:solidFill>
                  <a:schemeClr val="bg1"/>
                </a:solidFill>
              </a:rPr>
              <a:t>model</a:t>
            </a:r>
            <a:endParaRPr lang="en-US" sz="5000">
              <a:solidFill>
                <a:schemeClr val="bg1"/>
              </a:solidFill>
            </a:endParaRPr>
          </a:p>
        </p:txBody>
      </p:sp>
      <p:pic>
        <p:nvPicPr>
          <p:cNvPr id="5" name="Picture 4" descr="Diagram, schematic&#10;&#10;Description automatically generated">
            <a:extLst>
              <a:ext uri="{FF2B5EF4-FFF2-40B4-BE49-F238E27FC236}">
                <a16:creationId xmlns:a16="http://schemas.microsoft.com/office/drawing/2014/main" id="{33E4C039-5830-3A11-F0BF-52C2DF365331}"/>
              </a:ext>
            </a:extLst>
          </p:cNvPr>
          <p:cNvPicPr>
            <a:picLocks noChangeAspect="1"/>
          </p:cNvPicPr>
          <p:nvPr/>
        </p:nvPicPr>
        <p:blipFill rotWithShape="1">
          <a:blip r:embed="rId2">
            <a:alphaModFix/>
          </a:blip>
          <a:srcRect t="4280" r="1" b="1"/>
          <a:stretch/>
        </p:blipFill>
        <p:spPr>
          <a:xfrm>
            <a:off x="7115177" y="115193"/>
            <a:ext cx="4950618" cy="6627614"/>
          </a:xfrm>
          <a:prstGeom prst="rect">
            <a:avLst/>
          </a:prstGeom>
        </p:spPr>
      </p:pic>
      <p:cxnSp>
        <p:nvCxnSpPr>
          <p:cNvPr id="74" name="Straight Connector 73">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09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5756069-E166-9F75-5944-05BF08202916}"/>
              </a:ext>
            </a:extLst>
          </p:cNvPr>
          <p:cNvSpPr>
            <a:spLocks noGrp="1"/>
          </p:cNvSpPr>
          <p:nvPr>
            <p:ph type="title"/>
          </p:nvPr>
        </p:nvSpPr>
        <p:spPr>
          <a:xfrm>
            <a:off x="1020467" y="1397120"/>
            <a:ext cx="4707671" cy="1225650"/>
          </a:xfrm>
        </p:spPr>
        <p:txBody>
          <a:bodyPr anchor="b">
            <a:normAutofit/>
          </a:bodyPr>
          <a:lstStyle/>
          <a:p>
            <a:br>
              <a:rPr lang="en-US" sz="1800" u="sng" dirty="0">
                <a:solidFill>
                  <a:schemeClr val="bg1"/>
                </a:solidFill>
              </a:rPr>
            </a:br>
            <a:r>
              <a:rPr lang="en-US" sz="1800" b="1" u="sng" dirty="0">
                <a:solidFill>
                  <a:schemeClr val="bg1"/>
                </a:solidFill>
              </a:rPr>
              <a:t>Insight 1 – How much money is spent on players in each time?</a:t>
            </a:r>
            <a:br>
              <a:rPr lang="en-US" sz="1800" b="1" u="sng" dirty="0">
                <a:solidFill>
                  <a:schemeClr val="bg1"/>
                </a:solidFill>
              </a:rPr>
            </a:br>
            <a:endParaRPr lang="en-US" sz="1800" b="1" u="sng" dirty="0">
              <a:solidFill>
                <a:schemeClr val="bg1"/>
              </a:solidFill>
            </a:endParaRPr>
          </a:p>
        </p:txBody>
      </p:sp>
      <p:sp>
        <p:nvSpPr>
          <p:cNvPr id="8" name="Content Placeholder 7">
            <a:extLst>
              <a:ext uri="{FF2B5EF4-FFF2-40B4-BE49-F238E27FC236}">
                <a16:creationId xmlns:a16="http://schemas.microsoft.com/office/drawing/2014/main" id="{09631CBD-77C0-5FF2-1C12-28AF92157BAF}"/>
              </a:ext>
            </a:extLst>
          </p:cNvPr>
          <p:cNvSpPr>
            <a:spLocks noGrp="1"/>
          </p:cNvSpPr>
          <p:nvPr>
            <p:ph idx="1"/>
          </p:nvPr>
        </p:nvSpPr>
        <p:spPr>
          <a:xfrm>
            <a:off x="1020467" y="2891752"/>
            <a:ext cx="4707671" cy="2334517"/>
          </a:xfrm>
        </p:spPr>
        <p:txBody>
          <a:bodyPr>
            <a:normAutofit/>
          </a:bodyPr>
          <a:lstStyle/>
          <a:p>
            <a:pPr marL="0" indent="0">
              <a:buNone/>
            </a:pPr>
            <a:r>
              <a:rPr lang="en-US" sz="2000" dirty="0">
                <a:solidFill>
                  <a:schemeClr val="bg1"/>
                </a:solidFill>
                <a:latin typeface="AkayaKanadaka" panose="02010502080401010103" pitchFamily="2" charset="77"/>
                <a:cs typeface="AkayaKanadaka" panose="02010502080401010103" pitchFamily="2" charset="77"/>
              </a:rPr>
              <a:t>select </a:t>
            </a:r>
            <a:r>
              <a:rPr lang="en-US" sz="2000" dirty="0" err="1">
                <a:solidFill>
                  <a:schemeClr val="bg1"/>
                </a:solidFill>
                <a:latin typeface="AkayaKanadaka" panose="02010502080401010103" pitchFamily="2" charset="77"/>
                <a:cs typeface="AkayaKanadaka" panose="02010502080401010103" pitchFamily="2" charset="77"/>
              </a:rPr>
              <a:t>t.team_name</a:t>
            </a:r>
            <a:r>
              <a:rPr lang="en-US" sz="2000" dirty="0">
                <a:solidFill>
                  <a:schemeClr val="bg1"/>
                </a:solidFill>
                <a:latin typeface="AkayaKanadaka" panose="02010502080401010103" pitchFamily="2" charset="77"/>
                <a:cs typeface="AkayaKanadaka" panose="02010502080401010103" pitchFamily="2" charset="77"/>
              </a:rPr>
              <a:t>, sum(</a:t>
            </a:r>
            <a:r>
              <a:rPr lang="en-US" sz="2000" dirty="0" err="1">
                <a:solidFill>
                  <a:schemeClr val="bg1"/>
                </a:solidFill>
                <a:latin typeface="AkayaKanadaka" panose="02010502080401010103" pitchFamily="2" charset="77"/>
                <a:cs typeface="AkayaKanadaka" panose="02010502080401010103" pitchFamily="2" charset="77"/>
              </a:rPr>
              <a:t>c.salary</a:t>
            </a:r>
            <a:r>
              <a:rPr lang="en-US" sz="2000" dirty="0">
                <a:solidFill>
                  <a:schemeClr val="bg1"/>
                </a:solidFill>
                <a:latin typeface="AkayaKanadaka" panose="02010502080401010103" pitchFamily="2" charset="77"/>
                <a:cs typeface="AkayaKanadaka" panose="02010502080401010103" pitchFamily="2" charset="77"/>
              </a:rPr>
              <a:t>) as '</a:t>
            </a:r>
            <a:r>
              <a:rPr lang="en-US" sz="2000" dirty="0" err="1">
                <a:solidFill>
                  <a:schemeClr val="bg1"/>
                </a:solidFill>
                <a:latin typeface="AkayaKanadaka" panose="02010502080401010103" pitchFamily="2" charset="77"/>
                <a:cs typeface="AkayaKanadaka" panose="02010502080401010103" pitchFamily="2" charset="77"/>
              </a:rPr>
              <a:t>total_spent</a:t>
            </a:r>
            <a:r>
              <a:rPr lang="en-US" sz="2000" dirty="0">
                <a:solidFill>
                  <a:schemeClr val="bg1"/>
                </a:solidFill>
                <a:latin typeface="AkayaKanadaka" panose="02010502080401010103" pitchFamily="2" charset="77"/>
                <a:cs typeface="AkayaKanadaka" panose="02010502080401010103" pitchFamily="2" charset="77"/>
              </a:rPr>
              <a:t>' from teams t join players p join contracts c on </a:t>
            </a:r>
            <a:r>
              <a:rPr lang="en-US" sz="2000" dirty="0" err="1">
                <a:solidFill>
                  <a:schemeClr val="bg1"/>
                </a:solidFill>
                <a:latin typeface="AkayaKanadaka" panose="02010502080401010103" pitchFamily="2" charset="77"/>
                <a:cs typeface="AkayaKanadaka" panose="02010502080401010103" pitchFamily="2" charset="77"/>
              </a:rPr>
              <a:t>c.contract_id</a:t>
            </a:r>
            <a:r>
              <a:rPr lang="en-US" sz="2000" dirty="0">
                <a:solidFill>
                  <a:schemeClr val="bg1"/>
                </a:solidFill>
                <a:latin typeface="AkayaKanadaka" panose="02010502080401010103" pitchFamily="2" charset="77"/>
                <a:cs typeface="AkayaKanadaka" panose="02010502080401010103" pitchFamily="2" charset="77"/>
              </a:rPr>
              <a:t>=</a:t>
            </a:r>
            <a:r>
              <a:rPr lang="en-US" sz="2000" dirty="0" err="1">
                <a:solidFill>
                  <a:schemeClr val="bg1"/>
                </a:solidFill>
                <a:latin typeface="AkayaKanadaka" panose="02010502080401010103" pitchFamily="2" charset="77"/>
                <a:cs typeface="AkayaKanadaka" panose="02010502080401010103" pitchFamily="2" charset="77"/>
              </a:rPr>
              <a:t>p.p_contract_idon</a:t>
            </a:r>
            <a:r>
              <a:rPr lang="en-US" sz="2000" dirty="0">
                <a:solidFill>
                  <a:schemeClr val="bg1"/>
                </a:solidFill>
                <a:latin typeface="AkayaKanadaka" panose="02010502080401010103" pitchFamily="2" charset="77"/>
                <a:cs typeface="AkayaKanadaka" panose="02010502080401010103" pitchFamily="2" charset="77"/>
              </a:rPr>
              <a:t> </a:t>
            </a:r>
            <a:r>
              <a:rPr lang="en-US" sz="2000" dirty="0" err="1">
                <a:solidFill>
                  <a:schemeClr val="bg1"/>
                </a:solidFill>
                <a:latin typeface="AkayaKanadaka" panose="02010502080401010103" pitchFamily="2" charset="77"/>
                <a:cs typeface="AkayaKanadaka" panose="02010502080401010103" pitchFamily="2" charset="77"/>
              </a:rPr>
              <a:t>t.team_id</a:t>
            </a:r>
            <a:r>
              <a:rPr lang="en-US" sz="2000" dirty="0">
                <a:solidFill>
                  <a:schemeClr val="bg1"/>
                </a:solidFill>
                <a:latin typeface="AkayaKanadaka" panose="02010502080401010103" pitchFamily="2" charset="77"/>
                <a:cs typeface="AkayaKanadaka" panose="02010502080401010103" pitchFamily="2" charset="77"/>
              </a:rPr>
              <a:t>=</a:t>
            </a:r>
            <a:r>
              <a:rPr lang="en-US" sz="2000" dirty="0" err="1">
                <a:solidFill>
                  <a:schemeClr val="bg1"/>
                </a:solidFill>
                <a:latin typeface="AkayaKanadaka" panose="02010502080401010103" pitchFamily="2" charset="77"/>
                <a:cs typeface="AkayaKanadaka" panose="02010502080401010103" pitchFamily="2" charset="77"/>
              </a:rPr>
              <a:t>p.team_idGROUP</a:t>
            </a:r>
            <a:r>
              <a:rPr lang="en-US" sz="2000" dirty="0">
                <a:solidFill>
                  <a:schemeClr val="bg1"/>
                </a:solidFill>
                <a:latin typeface="AkayaKanadaka" panose="02010502080401010103" pitchFamily="2" charset="77"/>
                <a:cs typeface="AkayaKanadaka" panose="02010502080401010103" pitchFamily="2" charset="77"/>
              </a:rPr>
              <a:t> BY </a:t>
            </a:r>
            <a:r>
              <a:rPr lang="en-US" sz="2000" dirty="0" err="1">
                <a:solidFill>
                  <a:schemeClr val="bg1"/>
                </a:solidFill>
                <a:latin typeface="AkayaKanadaka" panose="02010502080401010103" pitchFamily="2" charset="77"/>
                <a:cs typeface="AkayaKanadaka" panose="02010502080401010103" pitchFamily="2" charset="77"/>
              </a:rPr>
              <a:t>t.team_name</a:t>
            </a:r>
            <a:endParaRPr lang="en-US" sz="2000" dirty="0">
              <a:solidFill>
                <a:schemeClr val="bg1"/>
              </a:solidFill>
            </a:endParaRPr>
          </a:p>
        </p:txBody>
      </p:sp>
      <p:sp>
        <p:nvSpPr>
          <p:cNvPr id="43" name="Rectangle 42">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2F5DC4-A3ED-CC8A-8FD9-6F26ABFC23E6}"/>
              </a:ext>
            </a:extLst>
          </p:cNvPr>
          <p:cNvPicPr>
            <a:picLocks noChangeAspect="1"/>
          </p:cNvPicPr>
          <p:nvPr/>
        </p:nvPicPr>
        <p:blipFill>
          <a:blip r:embed="rId2"/>
          <a:stretch>
            <a:fillRect/>
          </a:stretch>
        </p:blipFill>
        <p:spPr>
          <a:xfrm>
            <a:off x="6586558" y="1752371"/>
            <a:ext cx="4410691" cy="3277057"/>
          </a:xfrm>
          <a:prstGeom prst="rect">
            <a:avLst/>
          </a:prstGeom>
        </p:spPr>
      </p:pic>
    </p:spTree>
    <p:extLst>
      <p:ext uri="{BB962C8B-B14F-4D97-AF65-F5344CB8AC3E}">
        <p14:creationId xmlns:p14="http://schemas.microsoft.com/office/powerpoint/2010/main" val="189012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5756069-E166-9F75-5944-05BF08202916}"/>
              </a:ext>
            </a:extLst>
          </p:cNvPr>
          <p:cNvSpPr>
            <a:spLocks noGrp="1"/>
          </p:cNvSpPr>
          <p:nvPr>
            <p:ph type="title"/>
          </p:nvPr>
        </p:nvSpPr>
        <p:spPr>
          <a:xfrm>
            <a:off x="1020467" y="1397120"/>
            <a:ext cx="6972650" cy="829788"/>
          </a:xfrm>
        </p:spPr>
        <p:txBody>
          <a:bodyPr anchor="b">
            <a:normAutofit fontScale="90000"/>
          </a:bodyPr>
          <a:lstStyle/>
          <a:p>
            <a:br>
              <a:rPr lang="en-US" sz="1800" u="sng" dirty="0">
                <a:solidFill>
                  <a:schemeClr val="bg1"/>
                </a:solidFill>
              </a:rPr>
            </a:br>
            <a:r>
              <a:rPr lang="en-US" sz="1800" b="1" u="sng" dirty="0">
                <a:solidFill>
                  <a:schemeClr val="bg1"/>
                </a:solidFill>
              </a:rPr>
              <a:t>Insight 2 Display top 5 players based on trait specific filters</a:t>
            </a:r>
            <a:br>
              <a:rPr lang="en-US" sz="1800" b="1" u="sng" dirty="0">
                <a:solidFill>
                  <a:schemeClr val="bg1"/>
                </a:solidFill>
              </a:rPr>
            </a:br>
            <a:endParaRPr lang="en-US" sz="1800" b="1" u="sng" dirty="0">
              <a:solidFill>
                <a:schemeClr val="bg1"/>
              </a:solidFill>
            </a:endParaRPr>
          </a:p>
        </p:txBody>
      </p:sp>
      <p:pic>
        <p:nvPicPr>
          <p:cNvPr id="4" name="Content Placeholder 3" descr="Table&#10;&#10;Description automatically generated">
            <a:extLst>
              <a:ext uri="{FF2B5EF4-FFF2-40B4-BE49-F238E27FC236}">
                <a16:creationId xmlns:a16="http://schemas.microsoft.com/office/drawing/2014/main" id="{C3127700-BF68-4283-CE3F-B00715C12501}"/>
              </a:ext>
            </a:extLst>
          </p:cNvPr>
          <p:cNvPicPr>
            <a:picLocks noGrp="1" noChangeAspect="1"/>
          </p:cNvPicPr>
          <p:nvPr>
            <p:ph idx="1"/>
          </p:nvPr>
        </p:nvPicPr>
        <p:blipFill>
          <a:blip r:embed="rId2"/>
          <a:stretch>
            <a:fillRect/>
          </a:stretch>
        </p:blipFill>
        <p:spPr>
          <a:xfrm>
            <a:off x="2349062" y="2081047"/>
            <a:ext cx="7897018" cy="3231931"/>
          </a:xfrm>
        </p:spPr>
      </p:pic>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ound, piece, orange, blacktop&#10;&#10;Description automatically generated">
            <a:extLst>
              <a:ext uri="{FF2B5EF4-FFF2-40B4-BE49-F238E27FC236}">
                <a16:creationId xmlns:a16="http://schemas.microsoft.com/office/drawing/2014/main" id="{ACB9C731-D97D-CB93-1027-779C572ED591}"/>
              </a:ext>
            </a:extLst>
          </p:cNvPr>
          <p:cNvPicPr>
            <a:picLocks noChangeAspect="1"/>
          </p:cNvPicPr>
          <p:nvPr/>
        </p:nvPicPr>
        <p:blipFill rotWithShape="1">
          <a:blip r:embed="rId2">
            <a:alphaModFix amt="40000"/>
          </a:blip>
          <a:srcRect t="7040" b="8690"/>
          <a:stretch/>
        </p:blipFill>
        <p:spPr>
          <a:xfrm>
            <a:off x="20" y="10"/>
            <a:ext cx="12191979" cy="6857990"/>
          </a:xfrm>
          <a:prstGeom prst="rect">
            <a:avLst/>
          </a:prstGeom>
        </p:spPr>
      </p:pic>
      <p:sp>
        <p:nvSpPr>
          <p:cNvPr id="2" name="Title 1">
            <a:extLst>
              <a:ext uri="{FF2B5EF4-FFF2-40B4-BE49-F238E27FC236}">
                <a16:creationId xmlns:a16="http://schemas.microsoft.com/office/drawing/2014/main" id="{97B8EA21-811F-BC4E-AE39-3EF506C9CFED}"/>
              </a:ext>
            </a:extLst>
          </p:cNvPr>
          <p:cNvSpPr>
            <a:spLocks noGrp="1"/>
          </p:cNvSpPr>
          <p:nvPr>
            <p:ph type="title"/>
          </p:nvPr>
        </p:nvSpPr>
        <p:spPr>
          <a:xfrm>
            <a:off x="841249" y="941832"/>
            <a:ext cx="10506456" cy="2057400"/>
          </a:xfrm>
        </p:spPr>
        <p:txBody>
          <a:bodyPr anchor="b">
            <a:normAutofit/>
          </a:bodyPr>
          <a:lstStyle/>
          <a:p>
            <a:r>
              <a:rPr lang="en-US" sz="5000" u="sng"/>
              <a:t>App functions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2">
            <a:extLst>
              <a:ext uri="{FF2B5EF4-FFF2-40B4-BE49-F238E27FC236}">
                <a16:creationId xmlns:a16="http://schemas.microsoft.com/office/drawing/2014/main" id="{41C686E7-3C9A-A94A-96FB-00E0924B9152}"/>
              </a:ext>
            </a:extLst>
          </p:cNvPr>
          <p:cNvGraphicFramePr>
            <a:graphicFrameLocks/>
          </p:cNvGraphicFramePr>
          <p:nvPr>
            <p:extLst>
              <p:ext uri="{D42A27DB-BD31-4B8C-83A1-F6EECF244321}">
                <p14:modId xmlns:p14="http://schemas.microsoft.com/office/powerpoint/2010/main" val="3494456540"/>
              </p:ext>
            </p:extLst>
          </p:nvPr>
        </p:nvGraphicFramePr>
        <p:xfrm>
          <a:off x="841248" y="3470548"/>
          <a:ext cx="10506456" cy="267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Handshake with solid fill">
            <a:extLst>
              <a:ext uri="{FF2B5EF4-FFF2-40B4-BE49-F238E27FC236}">
                <a16:creationId xmlns:a16="http://schemas.microsoft.com/office/drawing/2014/main" id="{5EE6AF0C-F67E-16D4-3CD6-12CCF02F95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7189" y="3891172"/>
            <a:ext cx="914400" cy="914400"/>
          </a:xfrm>
          <a:prstGeom prst="rect">
            <a:avLst/>
          </a:prstGeom>
        </p:spPr>
      </p:pic>
    </p:spTree>
    <p:extLst>
      <p:ext uri="{BB962C8B-B14F-4D97-AF65-F5344CB8AC3E}">
        <p14:creationId xmlns:p14="http://schemas.microsoft.com/office/powerpoint/2010/main" val="31557266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1570</TotalTime>
  <Words>355</Words>
  <Application>Microsoft Office PowerPoint</Application>
  <PresentationFormat>Widescreen</PresentationFormat>
  <Paragraphs>48</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AkayaKanadaka</vt:lpstr>
      <vt:lpstr>Arial</vt:lpstr>
      <vt:lpstr>Calibri</vt:lpstr>
      <vt:lpstr>Calibri Light</vt:lpstr>
      <vt:lpstr>Office Theme</vt:lpstr>
      <vt:lpstr>IST659 Final Project Soccer League Management  System</vt:lpstr>
      <vt:lpstr>Project Overview</vt:lpstr>
      <vt:lpstr>Goals</vt:lpstr>
      <vt:lpstr>Specifications</vt:lpstr>
      <vt:lpstr>Conceptual Model</vt:lpstr>
      <vt:lpstr>Logical model</vt:lpstr>
      <vt:lpstr> Insight 1 – How much money is spent on players in each time? </vt:lpstr>
      <vt:lpstr> Insight 2 Display top 5 players based on trait specific filters </vt:lpstr>
      <vt:lpstr>App functions</vt:lpstr>
      <vt:lpstr>UI Layout</vt:lpstr>
      <vt:lpstr>Thank You !!            Shubham Koshti                     Sahil Wani                            Rujuta Mirajkar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IST659 Final Project Spare Part Management Systems</dc:title>
  <dc:creator>Abirami Rajalingam</dc:creator>
  <cp:lastModifiedBy>Sohil Ritesh Shah</cp:lastModifiedBy>
  <cp:revision>14</cp:revision>
  <dcterms:created xsi:type="dcterms:W3CDTF">2022-12-05T20:48:54Z</dcterms:created>
  <dcterms:modified xsi:type="dcterms:W3CDTF">2022-12-11T05:05:52Z</dcterms:modified>
</cp:coreProperties>
</file>